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8"/>
  </p:notesMasterIdLst>
  <p:sldIdLst>
    <p:sldId id="315" r:id="rId2"/>
    <p:sldId id="317" r:id="rId3"/>
    <p:sldId id="316" r:id="rId4"/>
    <p:sldId id="318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08" r:id="rId52"/>
    <p:sldId id="309" r:id="rId53"/>
    <p:sldId id="310" r:id="rId54"/>
    <p:sldId id="311" r:id="rId55"/>
    <p:sldId id="312" r:id="rId56"/>
    <p:sldId id="314" r:id="rId57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869" y="-18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2BFC3A-63C2-4C55-8C0F-D503A9BDBB81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7E1446-30A0-4DEA-B294-3856BB1327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413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E1446-30A0-4DEA-B294-3856BB13270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2312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E1446-30A0-4DEA-B294-3856BB13270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6638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E1446-30A0-4DEA-B294-3856BB13270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703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576955" y="1878329"/>
            <a:ext cx="5038089" cy="124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868671" y="1063244"/>
            <a:ext cx="2454656" cy="574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684273" y="1522857"/>
            <a:ext cx="8823452" cy="3698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jp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jp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jp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www.tntenders.gov.in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jpg"/><Relationship Id="rId4" Type="http://schemas.openxmlformats.org/officeDocument/2006/relationships/image" Target="../media/image4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jpg"/><Relationship Id="rId4" Type="http://schemas.openxmlformats.org/officeDocument/2006/relationships/image" Target="../media/image4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jpg"/><Relationship Id="rId4" Type="http://schemas.openxmlformats.org/officeDocument/2006/relationships/image" Target="../media/image5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jpg"/><Relationship Id="rId4" Type="http://schemas.openxmlformats.org/officeDocument/2006/relationships/image" Target="../media/image6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jpg"/><Relationship Id="rId4" Type="http://schemas.openxmlformats.org/officeDocument/2006/relationships/image" Target="../media/image7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image" Target="../media/image7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jp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image" Target="../media/image8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jpg"/><Relationship Id="rId4" Type="http://schemas.openxmlformats.org/officeDocument/2006/relationships/image" Target="../media/image89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jp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image" Target="../media/image9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jp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jpg"/><Relationship Id="rId4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101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jp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image" Target="../media/image104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05.jpg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6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jpg"/><Relationship Id="rId4" Type="http://schemas.openxmlformats.org/officeDocument/2006/relationships/image" Target="../media/image108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jpg"/><Relationship Id="rId4" Type="http://schemas.openxmlformats.org/officeDocument/2006/relationships/image" Target="../media/image111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112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jp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/>
          </p:cNvSpPr>
          <p:nvPr/>
        </p:nvSpPr>
        <p:spPr>
          <a:xfrm>
            <a:off x="1905000" y="1383644"/>
            <a:ext cx="9982200" cy="124328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marR="5080"/>
            <a:r>
              <a:rPr lang="en-US" sz="4000" b="1" kern="0" spc="-5" dirty="0" smtClean="0">
                <a:solidFill>
                  <a:srgbClr val="000000"/>
                </a:solidFill>
                <a:latin typeface="Times New Roman"/>
                <a:cs typeface="Times New Roman"/>
              </a:rPr>
              <a:t>Standard Operating Procedure </a:t>
            </a:r>
            <a:r>
              <a:rPr lang="en-US" sz="4000" b="1" kern="0" spc="-5" dirty="0" smtClean="0">
                <a:solidFill>
                  <a:srgbClr val="000000"/>
                </a:solidFill>
                <a:latin typeface="Times New Roman"/>
                <a:cs typeface="Times New Roman"/>
              </a:rPr>
              <a:t>for </a:t>
            </a:r>
            <a:r>
              <a:rPr lang="en-US" sz="4000" b="1" kern="0" spc="-5" dirty="0" smtClean="0">
                <a:solidFill>
                  <a:srgbClr val="000000"/>
                </a:solidFill>
                <a:latin typeface="Times New Roman"/>
                <a:cs typeface="Times New Roman"/>
              </a:rPr>
              <a:t>submitting e-Bid under two cover system.</a:t>
            </a:r>
            <a:endParaRPr lang="en-US" sz="4000" kern="0" dirty="0">
              <a:solidFill>
                <a:sysClr val="windowText" lastClr="000000"/>
              </a:solidFill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6626350"/>
            <a:ext cx="786384" cy="228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19041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40402" y="469518"/>
            <a:ext cx="23876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>
                <a:solidFill>
                  <a:srgbClr val="000000"/>
                </a:solidFill>
                <a:latin typeface="Times New Roman"/>
                <a:cs typeface="Times New Roman"/>
              </a:rPr>
              <a:t>My</a:t>
            </a:r>
            <a:r>
              <a:rPr sz="4000" spc="-2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4000" spc="-95" dirty="0">
                <a:solidFill>
                  <a:srgbClr val="000000"/>
                </a:solidFill>
                <a:latin typeface="Times New Roman"/>
                <a:cs typeface="Times New Roman"/>
              </a:rPr>
              <a:t>Tenders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78865" marR="323215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1078230" algn="l"/>
                <a:tab pos="1078865" algn="l"/>
              </a:tabLst>
            </a:pPr>
            <a:r>
              <a:rPr dirty="0"/>
              <a:t>A </a:t>
            </a:r>
            <a:r>
              <a:rPr spc="-5" dirty="0"/>
              <a:t>tender searched using any search criteria mentioned  </a:t>
            </a:r>
            <a:r>
              <a:rPr dirty="0"/>
              <a:t>can be made as</a:t>
            </a:r>
            <a:r>
              <a:rPr spc="-70" dirty="0"/>
              <a:t> </a:t>
            </a:r>
            <a:r>
              <a:rPr dirty="0"/>
              <a:t>favorite.</a:t>
            </a:r>
          </a:p>
          <a:p>
            <a:pPr marL="1078865" marR="592455" indent="-342900">
              <a:lnSpc>
                <a:spcPct val="100000"/>
              </a:lnSpc>
              <a:spcBef>
                <a:spcPts val="600"/>
              </a:spcBef>
              <a:buChar char="•"/>
              <a:tabLst>
                <a:tab pos="1078230" algn="l"/>
                <a:tab pos="1078865" algn="l"/>
                <a:tab pos="2081530" algn="l"/>
                <a:tab pos="2644140" algn="l"/>
                <a:tab pos="3342004" algn="l"/>
                <a:tab pos="4259580" algn="l"/>
                <a:tab pos="5399405" algn="l"/>
                <a:tab pos="6045835" algn="l"/>
                <a:tab pos="6777990" algn="l"/>
                <a:tab pos="7696834" algn="l"/>
              </a:tabLst>
            </a:pPr>
            <a:r>
              <a:rPr spc="-5" dirty="0"/>
              <a:t>C</a:t>
            </a:r>
            <a:r>
              <a:rPr spc="-15" dirty="0"/>
              <a:t>h</a:t>
            </a:r>
            <a:r>
              <a:rPr spc="-5" dirty="0"/>
              <a:t>eck</a:t>
            </a:r>
            <a:r>
              <a:rPr dirty="0"/>
              <a:t>	the	</a:t>
            </a:r>
            <a:r>
              <a:rPr spc="-5" dirty="0"/>
              <a:t>fi</a:t>
            </a:r>
            <a:r>
              <a:rPr spc="-10" dirty="0"/>
              <a:t>e</a:t>
            </a:r>
            <a:r>
              <a:rPr spc="-25" dirty="0"/>
              <a:t>l</a:t>
            </a:r>
            <a:r>
              <a:rPr spc="-5" dirty="0"/>
              <a:t>d</a:t>
            </a:r>
            <a:r>
              <a:rPr dirty="0"/>
              <a:t>	</a:t>
            </a:r>
            <a:r>
              <a:rPr spc="-10" dirty="0"/>
              <a:t>unde</a:t>
            </a:r>
            <a:r>
              <a:rPr dirty="0"/>
              <a:t>r	favorite	</a:t>
            </a:r>
            <a:r>
              <a:rPr spc="-20" dirty="0"/>
              <a:t>an</a:t>
            </a:r>
            <a:r>
              <a:rPr spc="-5" dirty="0"/>
              <a:t>d</a:t>
            </a:r>
            <a:r>
              <a:rPr dirty="0"/>
              <a:t>	</a:t>
            </a:r>
            <a:r>
              <a:rPr spc="-5" dirty="0"/>
              <a:t>cl</a:t>
            </a:r>
            <a:r>
              <a:rPr spc="-15" dirty="0"/>
              <a:t>i</a:t>
            </a:r>
            <a:r>
              <a:rPr dirty="0"/>
              <a:t>ck	</a:t>
            </a:r>
            <a:r>
              <a:rPr spc="-5" dirty="0"/>
              <a:t>S</a:t>
            </a:r>
            <a:r>
              <a:rPr spc="-10" dirty="0"/>
              <a:t>a</a:t>
            </a:r>
            <a:r>
              <a:rPr spc="-5" dirty="0"/>
              <a:t>v</a:t>
            </a:r>
            <a:r>
              <a:rPr spc="-20" dirty="0"/>
              <a:t>e</a:t>
            </a:r>
            <a:r>
              <a:rPr dirty="0"/>
              <a:t>.	The  </a:t>
            </a:r>
            <a:r>
              <a:rPr spc="-5" dirty="0"/>
              <a:t>tender is made as your</a:t>
            </a:r>
            <a:r>
              <a:rPr spc="-50" dirty="0"/>
              <a:t> </a:t>
            </a:r>
            <a:r>
              <a:rPr dirty="0"/>
              <a:t>favorite.</a:t>
            </a:r>
          </a:p>
          <a:p>
            <a:pPr marL="1078865" indent="-342900">
              <a:lnSpc>
                <a:spcPct val="100000"/>
              </a:lnSpc>
              <a:spcBef>
                <a:spcPts val="600"/>
              </a:spcBef>
              <a:buChar char="•"/>
              <a:tabLst>
                <a:tab pos="1078230" algn="l"/>
                <a:tab pos="1078865" algn="l"/>
              </a:tabLst>
            </a:pPr>
            <a:r>
              <a:rPr dirty="0"/>
              <a:t>The </a:t>
            </a:r>
            <a:r>
              <a:rPr spc="-5" dirty="0"/>
              <a:t>tenders </a:t>
            </a:r>
            <a:r>
              <a:rPr dirty="0"/>
              <a:t>gets </a:t>
            </a:r>
            <a:r>
              <a:rPr spc="-5" dirty="0"/>
              <a:t>moved </a:t>
            </a:r>
            <a:r>
              <a:rPr dirty="0"/>
              <a:t>to My</a:t>
            </a:r>
            <a:r>
              <a:rPr spc="-190" dirty="0"/>
              <a:t> </a:t>
            </a:r>
            <a:r>
              <a:rPr spc="-70" dirty="0"/>
              <a:t>Tenders.</a:t>
            </a:r>
          </a:p>
          <a:p>
            <a:pPr marL="1078865" indent="-342900">
              <a:lnSpc>
                <a:spcPct val="100000"/>
              </a:lnSpc>
              <a:spcBef>
                <a:spcPts val="600"/>
              </a:spcBef>
              <a:buChar char="•"/>
              <a:tabLst>
                <a:tab pos="1078230" algn="l"/>
                <a:tab pos="1078865" algn="l"/>
                <a:tab pos="1871345" algn="l"/>
                <a:tab pos="2409190" algn="l"/>
                <a:tab pos="3623945" algn="l"/>
                <a:tab pos="4366260" algn="l"/>
                <a:tab pos="4922520" algn="l"/>
                <a:tab pos="5817235" algn="l"/>
                <a:tab pos="6184900" algn="l"/>
                <a:tab pos="6741159" algn="l"/>
                <a:tab pos="7279005" algn="l"/>
                <a:tab pos="7969250" algn="l"/>
                <a:tab pos="8385809" algn="l"/>
              </a:tabLst>
            </a:pPr>
            <a:r>
              <a:rPr dirty="0"/>
              <a:t>C</a:t>
            </a:r>
            <a:r>
              <a:rPr spc="-15" dirty="0"/>
              <a:t>l</a:t>
            </a:r>
            <a:r>
              <a:rPr dirty="0"/>
              <a:t>ick	My	</a:t>
            </a:r>
            <a:r>
              <a:rPr spc="-545" dirty="0"/>
              <a:t>T</a:t>
            </a:r>
            <a:r>
              <a:rPr spc="-5" dirty="0"/>
              <a:t>ende</a:t>
            </a:r>
            <a:r>
              <a:rPr dirty="0"/>
              <a:t>rs	fr</a:t>
            </a:r>
            <a:r>
              <a:rPr spc="-5" dirty="0"/>
              <a:t>o</a:t>
            </a:r>
            <a:r>
              <a:rPr dirty="0"/>
              <a:t>m	the	menu	</a:t>
            </a:r>
            <a:r>
              <a:rPr spc="-20" dirty="0"/>
              <a:t>i</a:t>
            </a:r>
            <a:r>
              <a:rPr dirty="0"/>
              <a:t>n	the	</a:t>
            </a:r>
            <a:r>
              <a:rPr spc="-10" dirty="0"/>
              <a:t>l</a:t>
            </a:r>
            <a:r>
              <a:rPr spc="-20" dirty="0"/>
              <a:t>e</a:t>
            </a:r>
            <a:r>
              <a:rPr dirty="0"/>
              <a:t>ft	</a:t>
            </a:r>
            <a:r>
              <a:rPr spc="-5" dirty="0"/>
              <a:t>s</a:t>
            </a:r>
            <a:r>
              <a:rPr spc="-10" dirty="0"/>
              <a:t>i</a:t>
            </a:r>
            <a:r>
              <a:rPr spc="-20" dirty="0"/>
              <a:t>d</a:t>
            </a:r>
            <a:r>
              <a:rPr dirty="0"/>
              <a:t>e	</a:t>
            </a:r>
            <a:r>
              <a:rPr spc="-20" dirty="0"/>
              <a:t>o</a:t>
            </a:r>
            <a:r>
              <a:rPr dirty="0"/>
              <a:t>f	the</a:t>
            </a:r>
          </a:p>
          <a:p>
            <a:pPr marL="1078865">
              <a:lnSpc>
                <a:spcPct val="100000"/>
              </a:lnSpc>
              <a:spcBef>
                <a:spcPts val="5"/>
              </a:spcBef>
            </a:pPr>
            <a:r>
              <a:rPr spc="-10" dirty="0"/>
              <a:t>page.</a:t>
            </a:r>
          </a:p>
          <a:p>
            <a:pPr marL="1078865" indent="-342900">
              <a:lnSpc>
                <a:spcPct val="100000"/>
              </a:lnSpc>
              <a:spcBef>
                <a:spcPts val="600"/>
              </a:spcBef>
              <a:buChar char="•"/>
              <a:tabLst>
                <a:tab pos="1078230" algn="l"/>
                <a:tab pos="1078865" algn="l"/>
              </a:tabLst>
            </a:pPr>
            <a:r>
              <a:rPr dirty="0"/>
              <a:t>The </a:t>
            </a:r>
            <a:r>
              <a:rPr spc="-5" dirty="0"/>
              <a:t>tenders made as </a:t>
            </a:r>
            <a:r>
              <a:rPr dirty="0"/>
              <a:t>favorite </a:t>
            </a:r>
            <a:r>
              <a:rPr spc="-5" dirty="0"/>
              <a:t>gets</a:t>
            </a:r>
            <a:r>
              <a:rPr spc="-50" dirty="0"/>
              <a:t> </a:t>
            </a:r>
            <a:r>
              <a:rPr spc="-5" dirty="0"/>
              <a:t>displayed.</a:t>
            </a:r>
          </a:p>
          <a:p>
            <a:pPr marL="1078865" indent="-342900">
              <a:lnSpc>
                <a:spcPct val="100000"/>
              </a:lnSpc>
              <a:spcBef>
                <a:spcPts val="600"/>
              </a:spcBef>
              <a:buChar char="•"/>
              <a:tabLst>
                <a:tab pos="1078230" algn="l"/>
                <a:tab pos="1078865" algn="l"/>
              </a:tabLst>
            </a:pPr>
            <a:r>
              <a:rPr spc="-5" dirty="0"/>
              <a:t>Click </a:t>
            </a:r>
            <a:r>
              <a:rPr spc="-40" dirty="0"/>
              <a:t>View </a:t>
            </a:r>
            <a:r>
              <a:rPr dirty="0"/>
              <a:t>to </a:t>
            </a:r>
            <a:r>
              <a:rPr spc="-5" dirty="0"/>
              <a:t>view </a:t>
            </a:r>
            <a:r>
              <a:rPr dirty="0"/>
              <a:t>the </a:t>
            </a:r>
            <a:r>
              <a:rPr spc="-5" dirty="0"/>
              <a:t>details </a:t>
            </a:r>
            <a:r>
              <a:rPr dirty="0"/>
              <a:t>of </a:t>
            </a:r>
            <a:r>
              <a:rPr spc="-5" dirty="0"/>
              <a:t>a particular</a:t>
            </a:r>
            <a:r>
              <a:rPr spc="65" dirty="0"/>
              <a:t> </a:t>
            </a:r>
            <a:r>
              <a:rPr spc="-45" dirty="0"/>
              <a:t>tender.</a:t>
            </a:r>
          </a:p>
        </p:txBody>
      </p:sp>
      <p:sp>
        <p:nvSpPr>
          <p:cNvPr id="4" name="object 4"/>
          <p:cNvSpPr/>
          <p:nvPr/>
        </p:nvSpPr>
        <p:spPr>
          <a:xfrm>
            <a:off x="0" y="6626350"/>
            <a:ext cx="786384" cy="228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621780"/>
            <a:chOff x="0" y="0"/>
            <a:chExt cx="12192000" cy="662178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191999" cy="662178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343900" y="1066799"/>
              <a:ext cx="2799715" cy="2037714"/>
            </a:xfrm>
            <a:custGeom>
              <a:avLst/>
              <a:gdLst/>
              <a:ahLst/>
              <a:cxnLst/>
              <a:rect l="l" t="t" r="r" b="b"/>
              <a:pathLst>
                <a:path w="2799715" h="2037714">
                  <a:moveTo>
                    <a:pt x="2799207" y="2037334"/>
                  </a:moveTo>
                  <a:lnTo>
                    <a:pt x="2058797" y="1274318"/>
                  </a:lnTo>
                  <a:lnTo>
                    <a:pt x="1905508" y="1116330"/>
                  </a:lnTo>
                  <a:lnTo>
                    <a:pt x="1951990" y="1081151"/>
                  </a:lnTo>
                  <a:lnTo>
                    <a:pt x="1994027" y="1044321"/>
                  </a:lnTo>
                  <a:lnTo>
                    <a:pt x="2031746" y="1006221"/>
                  </a:lnTo>
                  <a:lnTo>
                    <a:pt x="2065147" y="966851"/>
                  </a:lnTo>
                  <a:lnTo>
                    <a:pt x="2094103" y="926338"/>
                  </a:lnTo>
                  <a:lnTo>
                    <a:pt x="2118487" y="885063"/>
                  </a:lnTo>
                  <a:lnTo>
                    <a:pt x="2138553" y="842899"/>
                  </a:lnTo>
                  <a:lnTo>
                    <a:pt x="2154174" y="800100"/>
                  </a:lnTo>
                  <a:lnTo>
                    <a:pt x="2165096" y="756920"/>
                  </a:lnTo>
                  <a:lnTo>
                    <a:pt x="2171573" y="713232"/>
                  </a:lnTo>
                  <a:lnTo>
                    <a:pt x="2173478" y="669417"/>
                  </a:lnTo>
                  <a:lnTo>
                    <a:pt x="2170811" y="625602"/>
                  </a:lnTo>
                  <a:lnTo>
                    <a:pt x="2163445" y="581787"/>
                  </a:lnTo>
                  <a:lnTo>
                    <a:pt x="2151380" y="538226"/>
                  </a:lnTo>
                  <a:lnTo>
                    <a:pt x="2134616" y="494919"/>
                  </a:lnTo>
                  <a:lnTo>
                    <a:pt x="2113153" y="452247"/>
                  </a:lnTo>
                  <a:lnTo>
                    <a:pt x="2086991" y="410210"/>
                  </a:lnTo>
                  <a:lnTo>
                    <a:pt x="2056003" y="368935"/>
                  </a:lnTo>
                  <a:lnTo>
                    <a:pt x="2028571" y="337439"/>
                  </a:lnTo>
                  <a:lnTo>
                    <a:pt x="1998726" y="307213"/>
                  </a:lnTo>
                  <a:lnTo>
                    <a:pt x="1966849" y="278384"/>
                  </a:lnTo>
                  <a:lnTo>
                    <a:pt x="1932813" y="250698"/>
                  </a:lnTo>
                  <a:lnTo>
                    <a:pt x="1896872" y="224409"/>
                  </a:lnTo>
                  <a:lnTo>
                    <a:pt x="1859026" y="199517"/>
                  </a:lnTo>
                  <a:lnTo>
                    <a:pt x="1819402" y="175895"/>
                  </a:lnTo>
                  <a:lnTo>
                    <a:pt x="1778000" y="153670"/>
                  </a:lnTo>
                  <a:lnTo>
                    <a:pt x="1735074" y="132969"/>
                  </a:lnTo>
                  <a:lnTo>
                    <a:pt x="1690751" y="113538"/>
                  </a:lnTo>
                  <a:lnTo>
                    <a:pt x="1644904" y="95631"/>
                  </a:lnTo>
                  <a:lnTo>
                    <a:pt x="1597914" y="79248"/>
                  </a:lnTo>
                  <a:lnTo>
                    <a:pt x="1549654" y="64262"/>
                  </a:lnTo>
                  <a:lnTo>
                    <a:pt x="1500378" y="50800"/>
                  </a:lnTo>
                  <a:lnTo>
                    <a:pt x="1450086" y="38862"/>
                  </a:lnTo>
                  <a:lnTo>
                    <a:pt x="1398905" y="28448"/>
                  </a:lnTo>
                  <a:lnTo>
                    <a:pt x="1346962" y="19685"/>
                  </a:lnTo>
                  <a:lnTo>
                    <a:pt x="1294384" y="12446"/>
                  </a:lnTo>
                  <a:lnTo>
                    <a:pt x="1241298" y="6858"/>
                  </a:lnTo>
                  <a:lnTo>
                    <a:pt x="1187577" y="2921"/>
                  </a:lnTo>
                  <a:lnTo>
                    <a:pt x="1133602" y="635"/>
                  </a:lnTo>
                  <a:lnTo>
                    <a:pt x="1079373" y="0"/>
                  </a:lnTo>
                  <a:lnTo>
                    <a:pt x="1024890" y="1016"/>
                  </a:lnTo>
                  <a:lnTo>
                    <a:pt x="970407" y="3810"/>
                  </a:lnTo>
                  <a:lnTo>
                    <a:pt x="915924" y="8382"/>
                  </a:lnTo>
                  <a:lnTo>
                    <a:pt x="861568" y="14605"/>
                  </a:lnTo>
                  <a:lnTo>
                    <a:pt x="807466" y="22606"/>
                  </a:lnTo>
                  <a:lnTo>
                    <a:pt x="753618" y="32512"/>
                  </a:lnTo>
                  <a:lnTo>
                    <a:pt x="700278" y="44069"/>
                  </a:lnTo>
                  <a:lnTo>
                    <a:pt x="647573" y="57658"/>
                  </a:lnTo>
                  <a:lnTo>
                    <a:pt x="595376" y="72898"/>
                  </a:lnTo>
                  <a:lnTo>
                    <a:pt x="537210" y="92583"/>
                  </a:lnTo>
                  <a:lnTo>
                    <a:pt x="481838" y="114046"/>
                  </a:lnTo>
                  <a:lnTo>
                    <a:pt x="429133" y="137287"/>
                  </a:lnTo>
                  <a:lnTo>
                    <a:pt x="379222" y="162306"/>
                  </a:lnTo>
                  <a:lnTo>
                    <a:pt x="332105" y="188722"/>
                  </a:lnTo>
                  <a:lnTo>
                    <a:pt x="288036" y="216789"/>
                  </a:lnTo>
                  <a:lnTo>
                    <a:pt x="246761" y="246126"/>
                  </a:lnTo>
                  <a:lnTo>
                    <a:pt x="208534" y="276733"/>
                  </a:lnTo>
                  <a:lnTo>
                    <a:pt x="173355" y="308610"/>
                  </a:lnTo>
                  <a:lnTo>
                    <a:pt x="141224" y="341630"/>
                  </a:lnTo>
                  <a:lnTo>
                    <a:pt x="112268" y="375539"/>
                  </a:lnTo>
                  <a:lnTo>
                    <a:pt x="86614" y="410337"/>
                  </a:lnTo>
                  <a:lnTo>
                    <a:pt x="64135" y="446024"/>
                  </a:lnTo>
                  <a:lnTo>
                    <a:pt x="28956" y="519557"/>
                  </a:lnTo>
                  <a:lnTo>
                    <a:pt x="7493" y="594995"/>
                  </a:lnTo>
                  <a:lnTo>
                    <a:pt x="0" y="671957"/>
                  </a:lnTo>
                  <a:lnTo>
                    <a:pt x="1651" y="710692"/>
                  </a:lnTo>
                  <a:lnTo>
                    <a:pt x="15875" y="788289"/>
                  </a:lnTo>
                  <a:lnTo>
                    <a:pt x="44958" y="865251"/>
                  </a:lnTo>
                  <a:lnTo>
                    <a:pt x="65278" y="903351"/>
                  </a:lnTo>
                  <a:lnTo>
                    <a:pt x="89535" y="940943"/>
                  </a:lnTo>
                  <a:lnTo>
                    <a:pt x="117729" y="978154"/>
                  </a:lnTo>
                  <a:lnTo>
                    <a:pt x="145161" y="1009650"/>
                  </a:lnTo>
                  <a:lnTo>
                    <a:pt x="174879" y="1039876"/>
                  </a:lnTo>
                  <a:lnTo>
                    <a:pt x="206883" y="1068705"/>
                  </a:lnTo>
                  <a:lnTo>
                    <a:pt x="240792" y="1096391"/>
                  </a:lnTo>
                  <a:lnTo>
                    <a:pt x="276860" y="1122680"/>
                  </a:lnTo>
                  <a:lnTo>
                    <a:pt x="314706" y="1147699"/>
                  </a:lnTo>
                  <a:lnTo>
                    <a:pt x="354330" y="1171194"/>
                  </a:lnTo>
                  <a:lnTo>
                    <a:pt x="395605" y="1193419"/>
                  </a:lnTo>
                  <a:lnTo>
                    <a:pt x="438531" y="1214247"/>
                  </a:lnTo>
                  <a:lnTo>
                    <a:pt x="482981" y="1233551"/>
                  </a:lnTo>
                  <a:lnTo>
                    <a:pt x="528701" y="1251458"/>
                  </a:lnTo>
                  <a:lnTo>
                    <a:pt x="575818" y="1267968"/>
                  </a:lnTo>
                  <a:lnTo>
                    <a:pt x="624078" y="1282954"/>
                  </a:lnTo>
                  <a:lnTo>
                    <a:pt x="673354" y="1296416"/>
                  </a:lnTo>
                  <a:lnTo>
                    <a:pt x="723646" y="1308354"/>
                  </a:lnTo>
                  <a:lnTo>
                    <a:pt x="774700" y="1318641"/>
                  </a:lnTo>
                  <a:lnTo>
                    <a:pt x="826643" y="1327404"/>
                  </a:lnTo>
                  <a:lnTo>
                    <a:pt x="879221" y="1334643"/>
                  </a:lnTo>
                  <a:lnTo>
                    <a:pt x="932434" y="1340231"/>
                  </a:lnTo>
                  <a:lnTo>
                    <a:pt x="986155" y="1344168"/>
                  </a:lnTo>
                  <a:lnTo>
                    <a:pt x="1040130" y="1346581"/>
                  </a:lnTo>
                  <a:lnTo>
                    <a:pt x="1094359" y="1347216"/>
                  </a:lnTo>
                  <a:lnTo>
                    <a:pt x="1148842" y="1346073"/>
                  </a:lnTo>
                  <a:lnTo>
                    <a:pt x="1203325" y="1343406"/>
                  </a:lnTo>
                  <a:lnTo>
                    <a:pt x="1257808" y="1338834"/>
                  </a:lnTo>
                  <a:lnTo>
                    <a:pt x="1312164" y="1332611"/>
                  </a:lnTo>
                  <a:lnTo>
                    <a:pt x="1366266" y="1324610"/>
                  </a:lnTo>
                  <a:lnTo>
                    <a:pt x="1419987" y="1314704"/>
                  </a:lnTo>
                  <a:lnTo>
                    <a:pt x="1473327" y="1303147"/>
                  </a:lnTo>
                  <a:lnTo>
                    <a:pt x="1526159" y="1289558"/>
                  </a:lnTo>
                  <a:lnTo>
                    <a:pt x="1578356" y="1274318"/>
                  </a:lnTo>
                  <a:lnTo>
                    <a:pt x="2799207" y="2037334"/>
                  </a:lnTo>
                  <a:close/>
                </a:path>
              </a:pathLst>
            </a:custGeom>
            <a:solidFill>
              <a:srgbClr val="006E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795131" y="1229614"/>
            <a:ext cx="127508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Click here</a:t>
            </a:r>
            <a:r>
              <a:rPr spc="-220" dirty="0"/>
              <a:t> </a:t>
            </a:r>
            <a:r>
              <a:rPr spc="-5" dirty="0"/>
              <a:t>to  view </a:t>
            </a:r>
            <a:r>
              <a:rPr dirty="0"/>
              <a:t>tender  details</a:t>
            </a:r>
          </a:p>
        </p:txBody>
      </p:sp>
      <p:sp>
        <p:nvSpPr>
          <p:cNvPr id="10" name="object 4"/>
          <p:cNvSpPr/>
          <p:nvPr/>
        </p:nvSpPr>
        <p:spPr>
          <a:xfrm>
            <a:off x="0" y="6626350"/>
            <a:ext cx="786384" cy="228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621780"/>
            <a:chOff x="0" y="0"/>
            <a:chExt cx="12192000" cy="662178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191999" cy="662178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129784" y="2386583"/>
              <a:ext cx="2639567" cy="56387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5202173" y="2420873"/>
            <a:ext cx="2494915" cy="419100"/>
          </a:xfrm>
          <a:prstGeom prst="rect">
            <a:avLst/>
          </a:prstGeom>
          <a:solidFill>
            <a:srgbClr val="2D75B6"/>
          </a:solidFill>
          <a:ln w="38100">
            <a:solidFill>
              <a:srgbClr val="FFFFFF"/>
            </a:solidFill>
          </a:ln>
        </p:spPr>
        <p:txBody>
          <a:bodyPr vert="horz" wrap="square" lIns="0" tIns="63500" rIns="0" bIns="0" rtlCol="0">
            <a:spAutoFit/>
          </a:bodyPr>
          <a:lstStyle/>
          <a:p>
            <a:pPr marL="384175">
              <a:lnSpc>
                <a:spcPct val="100000"/>
              </a:lnSpc>
              <a:spcBef>
                <a:spcPts val="500"/>
              </a:spcBef>
            </a:pPr>
            <a:r>
              <a:rPr sz="1800" dirty="0">
                <a:solidFill>
                  <a:srgbClr val="FFFFFF"/>
                </a:solidFill>
                <a:latin typeface="Georgia"/>
                <a:cs typeface="Georgia"/>
              </a:rPr>
              <a:t>Tender</a:t>
            </a:r>
            <a:r>
              <a:rPr sz="1800" spc="-2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FFFFFF"/>
                </a:solidFill>
                <a:latin typeface="Georgia"/>
                <a:cs typeface="Georgia"/>
              </a:rPr>
              <a:t>Details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9" name="object 4"/>
          <p:cNvSpPr/>
          <p:nvPr/>
        </p:nvSpPr>
        <p:spPr>
          <a:xfrm>
            <a:off x="0" y="6626350"/>
            <a:ext cx="786384" cy="228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621780"/>
            <a:chOff x="0" y="0"/>
            <a:chExt cx="12192000" cy="662178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191999" cy="662178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338059" y="1514855"/>
              <a:ext cx="3610355" cy="168402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410450" y="1549146"/>
              <a:ext cx="3348354" cy="1485265"/>
            </a:xfrm>
            <a:custGeom>
              <a:avLst/>
              <a:gdLst/>
              <a:ahLst/>
              <a:cxnLst/>
              <a:rect l="l" t="t" r="r" b="b"/>
              <a:pathLst>
                <a:path w="3348354" h="1485264">
                  <a:moveTo>
                    <a:pt x="2317750" y="804671"/>
                  </a:moveTo>
                  <a:lnTo>
                    <a:pt x="1622425" y="804671"/>
                  </a:lnTo>
                  <a:lnTo>
                    <a:pt x="3348101" y="1484756"/>
                  </a:lnTo>
                  <a:lnTo>
                    <a:pt x="2317750" y="804671"/>
                  </a:lnTo>
                  <a:close/>
                </a:path>
                <a:path w="3348354" h="1485264">
                  <a:moveTo>
                    <a:pt x="2647188" y="0"/>
                  </a:moveTo>
                  <a:lnTo>
                    <a:pt x="134111" y="0"/>
                  </a:lnTo>
                  <a:lnTo>
                    <a:pt x="91732" y="6839"/>
                  </a:lnTo>
                  <a:lnTo>
                    <a:pt x="54918" y="25883"/>
                  </a:lnTo>
                  <a:lnTo>
                    <a:pt x="25883" y="54918"/>
                  </a:lnTo>
                  <a:lnTo>
                    <a:pt x="6839" y="91732"/>
                  </a:lnTo>
                  <a:lnTo>
                    <a:pt x="0" y="134112"/>
                  </a:lnTo>
                  <a:lnTo>
                    <a:pt x="0" y="670559"/>
                  </a:lnTo>
                  <a:lnTo>
                    <a:pt x="6839" y="712939"/>
                  </a:lnTo>
                  <a:lnTo>
                    <a:pt x="25883" y="749753"/>
                  </a:lnTo>
                  <a:lnTo>
                    <a:pt x="54918" y="778788"/>
                  </a:lnTo>
                  <a:lnTo>
                    <a:pt x="91732" y="797832"/>
                  </a:lnTo>
                  <a:lnTo>
                    <a:pt x="134111" y="804671"/>
                  </a:lnTo>
                  <a:lnTo>
                    <a:pt x="2647188" y="804671"/>
                  </a:lnTo>
                  <a:lnTo>
                    <a:pt x="2689567" y="797832"/>
                  </a:lnTo>
                  <a:lnTo>
                    <a:pt x="2726381" y="778788"/>
                  </a:lnTo>
                  <a:lnTo>
                    <a:pt x="2755416" y="749753"/>
                  </a:lnTo>
                  <a:lnTo>
                    <a:pt x="2774460" y="712939"/>
                  </a:lnTo>
                  <a:lnTo>
                    <a:pt x="2781300" y="670559"/>
                  </a:lnTo>
                  <a:lnTo>
                    <a:pt x="2781300" y="134112"/>
                  </a:lnTo>
                  <a:lnTo>
                    <a:pt x="2774460" y="91732"/>
                  </a:lnTo>
                  <a:lnTo>
                    <a:pt x="2755416" y="54918"/>
                  </a:lnTo>
                  <a:lnTo>
                    <a:pt x="2726381" y="25883"/>
                  </a:lnTo>
                  <a:lnTo>
                    <a:pt x="2689567" y="6839"/>
                  </a:lnTo>
                  <a:lnTo>
                    <a:pt x="2647188" y="0"/>
                  </a:lnTo>
                  <a:close/>
                </a:path>
              </a:pathLst>
            </a:custGeom>
            <a:solidFill>
              <a:srgbClr val="2D75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410450" y="1549146"/>
              <a:ext cx="3348354" cy="1485265"/>
            </a:xfrm>
            <a:custGeom>
              <a:avLst/>
              <a:gdLst/>
              <a:ahLst/>
              <a:cxnLst/>
              <a:rect l="l" t="t" r="r" b="b"/>
              <a:pathLst>
                <a:path w="3348354" h="1485264">
                  <a:moveTo>
                    <a:pt x="0" y="134112"/>
                  </a:moveTo>
                  <a:lnTo>
                    <a:pt x="6839" y="91732"/>
                  </a:lnTo>
                  <a:lnTo>
                    <a:pt x="25883" y="54918"/>
                  </a:lnTo>
                  <a:lnTo>
                    <a:pt x="54918" y="25883"/>
                  </a:lnTo>
                  <a:lnTo>
                    <a:pt x="91732" y="6839"/>
                  </a:lnTo>
                  <a:lnTo>
                    <a:pt x="134111" y="0"/>
                  </a:lnTo>
                  <a:lnTo>
                    <a:pt x="1622425" y="0"/>
                  </a:lnTo>
                  <a:lnTo>
                    <a:pt x="2317750" y="0"/>
                  </a:lnTo>
                  <a:lnTo>
                    <a:pt x="2647188" y="0"/>
                  </a:lnTo>
                  <a:lnTo>
                    <a:pt x="2689567" y="6839"/>
                  </a:lnTo>
                  <a:lnTo>
                    <a:pt x="2726381" y="25883"/>
                  </a:lnTo>
                  <a:lnTo>
                    <a:pt x="2755416" y="54918"/>
                  </a:lnTo>
                  <a:lnTo>
                    <a:pt x="2774460" y="91732"/>
                  </a:lnTo>
                  <a:lnTo>
                    <a:pt x="2781300" y="134112"/>
                  </a:lnTo>
                  <a:lnTo>
                    <a:pt x="2781300" y="469391"/>
                  </a:lnTo>
                  <a:lnTo>
                    <a:pt x="2781300" y="670559"/>
                  </a:lnTo>
                  <a:lnTo>
                    <a:pt x="2774460" y="712939"/>
                  </a:lnTo>
                  <a:lnTo>
                    <a:pt x="2755416" y="749753"/>
                  </a:lnTo>
                  <a:lnTo>
                    <a:pt x="2726381" y="778788"/>
                  </a:lnTo>
                  <a:lnTo>
                    <a:pt x="2689567" y="797832"/>
                  </a:lnTo>
                  <a:lnTo>
                    <a:pt x="2647188" y="804671"/>
                  </a:lnTo>
                  <a:lnTo>
                    <a:pt x="2317750" y="804671"/>
                  </a:lnTo>
                  <a:lnTo>
                    <a:pt x="3348101" y="1484756"/>
                  </a:lnTo>
                  <a:lnTo>
                    <a:pt x="1622425" y="804671"/>
                  </a:lnTo>
                  <a:lnTo>
                    <a:pt x="134111" y="804671"/>
                  </a:lnTo>
                  <a:lnTo>
                    <a:pt x="91732" y="797832"/>
                  </a:lnTo>
                  <a:lnTo>
                    <a:pt x="54918" y="778788"/>
                  </a:lnTo>
                  <a:lnTo>
                    <a:pt x="25883" y="749753"/>
                  </a:lnTo>
                  <a:lnTo>
                    <a:pt x="6839" y="712939"/>
                  </a:lnTo>
                  <a:lnTo>
                    <a:pt x="0" y="670559"/>
                  </a:lnTo>
                  <a:lnTo>
                    <a:pt x="0" y="469391"/>
                  </a:lnTo>
                  <a:lnTo>
                    <a:pt x="0" y="134112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891271" y="3558540"/>
              <a:ext cx="2389631" cy="215341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963661" y="3655821"/>
              <a:ext cx="2205990" cy="1945639"/>
            </a:xfrm>
            <a:custGeom>
              <a:avLst/>
              <a:gdLst/>
              <a:ahLst/>
              <a:cxnLst/>
              <a:rect l="l" t="t" r="r" b="b"/>
              <a:pathLst>
                <a:path w="2205990" h="1945639">
                  <a:moveTo>
                    <a:pt x="1981962" y="916939"/>
                  </a:moveTo>
                  <a:lnTo>
                    <a:pt x="171450" y="916939"/>
                  </a:lnTo>
                  <a:lnTo>
                    <a:pt x="125853" y="923060"/>
                  </a:lnTo>
                  <a:lnTo>
                    <a:pt x="84892" y="940336"/>
                  </a:lnTo>
                  <a:lnTo>
                    <a:pt x="50196" y="967136"/>
                  </a:lnTo>
                  <a:lnTo>
                    <a:pt x="23396" y="1001832"/>
                  </a:lnTo>
                  <a:lnTo>
                    <a:pt x="6120" y="1042793"/>
                  </a:lnTo>
                  <a:lnTo>
                    <a:pt x="0" y="1088389"/>
                  </a:lnTo>
                  <a:lnTo>
                    <a:pt x="0" y="1774189"/>
                  </a:lnTo>
                  <a:lnTo>
                    <a:pt x="6120" y="1819786"/>
                  </a:lnTo>
                  <a:lnTo>
                    <a:pt x="23396" y="1860747"/>
                  </a:lnTo>
                  <a:lnTo>
                    <a:pt x="50196" y="1895443"/>
                  </a:lnTo>
                  <a:lnTo>
                    <a:pt x="84892" y="1922243"/>
                  </a:lnTo>
                  <a:lnTo>
                    <a:pt x="125853" y="1939519"/>
                  </a:lnTo>
                  <a:lnTo>
                    <a:pt x="171450" y="1945639"/>
                  </a:lnTo>
                  <a:lnTo>
                    <a:pt x="1981962" y="1945639"/>
                  </a:lnTo>
                  <a:lnTo>
                    <a:pt x="2027558" y="1939519"/>
                  </a:lnTo>
                  <a:lnTo>
                    <a:pt x="2068519" y="1922243"/>
                  </a:lnTo>
                  <a:lnTo>
                    <a:pt x="2103215" y="1895443"/>
                  </a:lnTo>
                  <a:lnTo>
                    <a:pt x="2130015" y="1860747"/>
                  </a:lnTo>
                  <a:lnTo>
                    <a:pt x="2147291" y="1819786"/>
                  </a:lnTo>
                  <a:lnTo>
                    <a:pt x="2153412" y="1774189"/>
                  </a:lnTo>
                  <a:lnTo>
                    <a:pt x="2153412" y="1088389"/>
                  </a:lnTo>
                  <a:lnTo>
                    <a:pt x="2147291" y="1042793"/>
                  </a:lnTo>
                  <a:lnTo>
                    <a:pt x="2130015" y="1001832"/>
                  </a:lnTo>
                  <a:lnTo>
                    <a:pt x="2103215" y="967136"/>
                  </a:lnTo>
                  <a:lnTo>
                    <a:pt x="2068519" y="940336"/>
                  </a:lnTo>
                  <a:lnTo>
                    <a:pt x="2027558" y="923060"/>
                  </a:lnTo>
                  <a:lnTo>
                    <a:pt x="1981962" y="916939"/>
                  </a:lnTo>
                  <a:close/>
                </a:path>
                <a:path w="2205990" h="1945639">
                  <a:moveTo>
                    <a:pt x="2205990" y="0"/>
                  </a:moveTo>
                  <a:lnTo>
                    <a:pt x="1256157" y="916939"/>
                  </a:lnTo>
                  <a:lnTo>
                    <a:pt x="1794510" y="916939"/>
                  </a:lnTo>
                  <a:lnTo>
                    <a:pt x="2205990" y="0"/>
                  </a:lnTo>
                  <a:close/>
                </a:path>
              </a:pathLst>
            </a:custGeom>
            <a:solidFill>
              <a:srgbClr val="2D75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963661" y="3655821"/>
              <a:ext cx="2205990" cy="1945639"/>
            </a:xfrm>
            <a:custGeom>
              <a:avLst/>
              <a:gdLst/>
              <a:ahLst/>
              <a:cxnLst/>
              <a:rect l="l" t="t" r="r" b="b"/>
              <a:pathLst>
                <a:path w="2205990" h="1945639">
                  <a:moveTo>
                    <a:pt x="0" y="1088389"/>
                  </a:moveTo>
                  <a:lnTo>
                    <a:pt x="6120" y="1042793"/>
                  </a:lnTo>
                  <a:lnTo>
                    <a:pt x="23396" y="1001832"/>
                  </a:lnTo>
                  <a:lnTo>
                    <a:pt x="50196" y="967136"/>
                  </a:lnTo>
                  <a:lnTo>
                    <a:pt x="84892" y="940336"/>
                  </a:lnTo>
                  <a:lnTo>
                    <a:pt x="125853" y="923060"/>
                  </a:lnTo>
                  <a:lnTo>
                    <a:pt x="171450" y="916939"/>
                  </a:lnTo>
                  <a:lnTo>
                    <a:pt x="1256157" y="916939"/>
                  </a:lnTo>
                  <a:lnTo>
                    <a:pt x="2205990" y="0"/>
                  </a:lnTo>
                  <a:lnTo>
                    <a:pt x="1794510" y="916939"/>
                  </a:lnTo>
                  <a:lnTo>
                    <a:pt x="1981962" y="916939"/>
                  </a:lnTo>
                  <a:lnTo>
                    <a:pt x="2027558" y="923060"/>
                  </a:lnTo>
                  <a:lnTo>
                    <a:pt x="2068519" y="940336"/>
                  </a:lnTo>
                  <a:lnTo>
                    <a:pt x="2103215" y="967136"/>
                  </a:lnTo>
                  <a:lnTo>
                    <a:pt x="2130015" y="1001832"/>
                  </a:lnTo>
                  <a:lnTo>
                    <a:pt x="2147291" y="1042793"/>
                  </a:lnTo>
                  <a:lnTo>
                    <a:pt x="2153412" y="1088389"/>
                  </a:lnTo>
                  <a:lnTo>
                    <a:pt x="2153412" y="1345564"/>
                  </a:lnTo>
                  <a:lnTo>
                    <a:pt x="2153412" y="1774189"/>
                  </a:lnTo>
                  <a:lnTo>
                    <a:pt x="2147291" y="1819786"/>
                  </a:lnTo>
                  <a:lnTo>
                    <a:pt x="2130015" y="1860747"/>
                  </a:lnTo>
                  <a:lnTo>
                    <a:pt x="2103215" y="1895443"/>
                  </a:lnTo>
                  <a:lnTo>
                    <a:pt x="2068519" y="1922243"/>
                  </a:lnTo>
                  <a:lnTo>
                    <a:pt x="2027558" y="1939519"/>
                  </a:lnTo>
                  <a:lnTo>
                    <a:pt x="1981962" y="1945639"/>
                  </a:lnTo>
                  <a:lnTo>
                    <a:pt x="1794510" y="1945639"/>
                  </a:lnTo>
                  <a:lnTo>
                    <a:pt x="1256157" y="1945639"/>
                  </a:lnTo>
                  <a:lnTo>
                    <a:pt x="171450" y="1945639"/>
                  </a:lnTo>
                  <a:lnTo>
                    <a:pt x="125853" y="1939519"/>
                  </a:lnTo>
                  <a:lnTo>
                    <a:pt x="84892" y="1922243"/>
                  </a:lnTo>
                  <a:lnTo>
                    <a:pt x="50196" y="1895443"/>
                  </a:lnTo>
                  <a:lnTo>
                    <a:pt x="23396" y="1860747"/>
                  </a:lnTo>
                  <a:lnTo>
                    <a:pt x="6120" y="1819786"/>
                  </a:lnTo>
                  <a:lnTo>
                    <a:pt x="0" y="1774189"/>
                  </a:lnTo>
                  <a:lnTo>
                    <a:pt x="0" y="1345564"/>
                  </a:lnTo>
                  <a:lnTo>
                    <a:pt x="0" y="1088389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7686547" y="1657604"/>
            <a:ext cx="2219325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58750" marR="5080" indent="-146685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FFFFFF"/>
                </a:solidFill>
                <a:latin typeface="Georgia"/>
                <a:cs typeface="Georgia"/>
              </a:rPr>
              <a:t>1. </a:t>
            </a:r>
            <a:r>
              <a:rPr sz="1400" b="1" spc="-5" dirty="0">
                <a:solidFill>
                  <a:srgbClr val="FFFFFF"/>
                </a:solidFill>
                <a:latin typeface="Georgia"/>
                <a:cs typeface="Georgia"/>
              </a:rPr>
              <a:t>Click </a:t>
            </a:r>
            <a:r>
              <a:rPr sz="1400" b="1" dirty="0">
                <a:solidFill>
                  <a:srgbClr val="FFFFFF"/>
                </a:solidFill>
                <a:latin typeface="Georgia"/>
                <a:cs typeface="Georgia"/>
              </a:rPr>
              <a:t>the </a:t>
            </a:r>
            <a:r>
              <a:rPr sz="1400" b="1" spc="-5" dirty="0">
                <a:solidFill>
                  <a:srgbClr val="FFFFFF"/>
                </a:solidFill>
                <a:latin typeface="Georgia"/>
                <a:cs typeface="Georgia"/>
              </a:rPr>
              <a:t>check box </a:t>
            </a:r>
            <a:r>
              <a:rPr sz="1400" b="1" dirty="0">
                <a:solidFill>
                  <a:srgbClr val="FFFFFF"/>
                </a:solidFill>
                <a:latin typeface="Georgia"/>
                <a:cs typeface="Georgia"/>
              </a:rPr>
              <a:t>to  make as</a:t>
            </a:r>
            <a:r>
              <a:rPr sz="1400" b="1" spc="-6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Georgia"/>
                <a:cs typeface="Georgia"/>
              </a:rPr>
              <a:t>favorite</a:t>
            </a:r>
            <a:endParaRPr sz="1400">
              <a:latin typeface="Georgia"/>
              <a:cs typeface="Georgi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154161" y="4822697"/>
            <a:ext cx="172910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FFFFFF"/>
                </a:solidFill>
                <a:latin typeface="Georgia"/>
                <a:cs typeface="Georgia"/>
              </a:rPr>
              <a:t>2. Click </a:t>
            </a:r>
            <a:r>
              <a:rPr sz="1400" b="1" dirty="0">
                <a:solidFill>
                  <a:srgbClr val="FFFFFF"/>
                </a:solidFill>
                <a:latin typeface="Georgia"/>
                <a:cs typeface="Georgia"/>
              </a:rPr>
              <a:t>Set Open  </a:t>
            </a:r>
            <a:r>
              <a:rPr sz="1400" b="1" spc="-5" dirty="0">
                <a:solidFill>
                  <a:srgbClr val="FFFFFF"/>
                </a:solidFill>
                <a:latin typeface="Georgia"/>
                <a:cs typeface="Georgia"/>
              </a:rPr>
              <a:t>Tender </a:t>
            </a:r>
            <a:r>
              <a:rPr sz="1400" b="1" dirty="0">
                <a:solidFill>
                  <a:srgbClr val="FFFFFF"/>
                </a:solidFill>
                <a:latin typeface="Georgia"/>
                <a:cs typeface="Georgia"/>
              </a:rPr>
              <a:t>as</a:t>
            </a:r>
            <a:r>
              <a:rPr sz="1400" b="1" spc="-13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Georgia"/>
                <a:cs typeface="Georgia"/>
              </a:rPr>
              <a:t>Favorite</a:t>
            </a:r>
            <a:endParaRPr sz="1400">
              <a:latin typeface="Georgia"/>
              <a:cs typeface="Georgi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313938" y="5761482"/>
            <a:ext cx="4335145" cy="716280"/>
          </a:xfrm>
          <a:prstGeom prst="rect">
            <a:avLst/>
          </a:prstGeom>
          <a:solidFill>
            <a:srgbClr val="2D75B6"/>
          </a:solidFill>
          <a:ln w="38100">
            <a:solidFill>
              <a:srgbClr val="FFFFFF"/>
            </a:solidFill>
          </a:ln>
        </p:spPr>
        <p:txBody>
          <a:bodyPr vert="horz" wrap="square" lIns="0" tIns="36195" rIns="0" bIns="0" rtlCol="0">
            <a:spAutoFit/>
          </a:bodyPr>
          <a:lstStyle/>
          <a:p>
            <a:pPr marL="194945" marR="187960" algn="ctr">
              <a:lnSpc>
                <a:spcPct val="100000"/>
              </a:lnSpc>
              <a:spcBef>
                <a:spcPts val="285"/>
              </a:spcBef>
            </a:pPr>
            <a:r>
              <a:rPr sz="1400" b="1" dirty="0">
                <a:solidFill>
                  <a:srgbClr val="FFFFFF"/>
                </a:solidFill>
                <a:latin typeface="Georgia"/>
                <a:cs typeface="Georgia"/>
              </a:rPr>
              <a:t>After setting the Tender as Favorite,</a:t>
            </a:r>
            <a:r>
              <a:rPr sz="1400" b="1" spc="-17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400" b="1" dirty="0">
                <a:solidFill>
                  <a:srgbClr val="FFFFFF"/>
                </a:solidFill>
                <a:latin typeface="Georgia"/>
                <a:cs typeface="Georgia"/>
              </a:rPr>
              <a:t>bidder  </a:t>
            </a:r>
            <a:r>
              <a:rPr sz="1400" b="1" spc="-5" dirty="0">
                <a:solidFill>
                  <a:srgbClr val="FFFFFF"/>
                </a:solidFill>
                <a:latin typeface="Georgia"/>
                <a:cs typeface="Georgia"/>
              </a:rPr>
              <a:t>will get </a:t>
            </a:r>
            <a:r>
              <a:rPr sz="1400" b="1" dirty="0">
                <a:solidFill>
                  <a:srgbClr val="FFFFFF"/>
                </a:solidFill>
                <a:latin typeface="Georgia"/>
                <a:cs typeface="Georgia"/>
              </a:rPr>
              <a:t>all the updated information related  to that </a:t>
            </a:r>
            <a:r>
              <a:rPr sz="1400" b="1" spc="-5" dirty="0">
                <a:solidFill>
                  <a:srgbClr val="FFFFFF"/>
                </a:solidFill>
                <a:latin typeface="Georgia"/>
                <a:cs typeface="Georgia"/>
              </a:rPr>
              <a:t>Tender </a:t>
            </a:r>
            <a:r>
              <a:rPr sz="1400" b="1" dirty="0">
                <a:solidFill>
                  <a:srgbClr val="FFFFFF"/>
                </a:solidFill>
                <a:latin typeface="Georgia"/>
                <a:cs typeface="Georgia"/>
              </a:rPr>
              <a:t>through mail and</a:t>
            </a:r>
            <a:r>
              <a:rPr sz="1400" b="1" spc="-114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Georgia"/>
                <a:cs typeface="Georgia"/>
              </a:rPr>
              <a:t>sms</a:t>
            </a:r>
            <a:endParaRPr sz="1400">
              <a:latin typeface="Georgia"/>
              <a:cs typeface="Georgia"/>
            </a:endParaRPr>
          </a:p>
        </p:txBody>
      </p:sp>
      <p:sp>
        <p:nvSpPr>
          <p:cNvPr id="17" name="object 4"/>
          <p:cNvSpPr/>
          <p:nvPr/>
        </p:nvSpPr>
        <p:spPr>
          <a:xfrm>
            <a:off x="0" y="6626350"/>
            <a:ext cx="786384" cy="2286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583680"/>
            <a:chOff x="0" y="0"/>
            <a:chExt cx="12192000" cy="658368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191999" cy="658368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700771" y="804672"/>
              <a:ext cx="2926079" cy="147523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773161" y="838961"/>
              <a:ext cx="2781300" cy="1311275"/>
            </a:xfrm>
            <a:custGeom>
              <a:avLst/>
              <a:gdLst/>
              <a:ahLst/>
              <a:cxnLst/>
              <a:rect l="l" t="t" r="r" b="b"/>
              <a:pathLst>
                <a:path w="2781300" h="1311275">
                  <a:moveTo>
                    <a:pt x="1158875" y="804672"/>
                  </a:moveTo>
                  <a:lnTo>
                    <a:pt x="463550" y="804672"/>
                  </a:lnTo>
                  <a:lnTo>
                    <a:pt x="432181" y="1311275"/>
                  </a:lnTo>
                  <a:lnTo>
                    <a:pt x="1158875" y="804672"/>
                  </a:lnTo>
                  <a:close/>
                </a:path>
                <a:path w="2781300" h="1311275">
                  <a:moveTo>
                    <a:pt x="2647188" y="0"/>
                  </a:moveTo>
                  <a:lnTo>
                    <a:pt x="134112" y="0"/>
                  </a:lnTo>
                  <a:lnTo>
                    <a:pt x="91732" y="6839"/>
                  </a:lnTo>
                  <a:lnTo>
                    <a:pt x="54918" y="25883"/>
                  </a:lnTo>
                  <a:lnTo>
                    <a:pt x="25883" y="54918"/>
                  </a:lnTo>
                  <a:lnTo>
                    <a:pt x="6839" y="91732"/>
                  </a:lnTo>
                  <a:lnTo>
                    <a:pt x="0" y="134112"/>
                  </a:lnTo>
                  <a:lnTo>
                    <a:pt x="0" y="670560"/>
                  </a:lnTo>
                  <a:lnTo>
                    <a:pt x="6839" y="712939"/>
                  </a:lnTo>
                  <a:lnTo>
                    <a:pt x="25883" y="749753"/>
                  </a:lnTo>
                  <a:lnTo>
                    <a:pt x="54918" y="778788"/>
                  </a:lnTo>
                  <a:lnTo>
                    <a:pt x="91732" y="797832"/>
                  </a:lnTo>
                  <a:lnTo>
                    <a:pt x="134112" y="804672"/>
                  </a:lnTo>
                  <a:lnTo>
                    <a:pt x="2647188" y="804672"/>
                  </a:lnTo>
                  <a:lnTo>
                    <a:pt x="2689567" y="797832"/>
                  </a:lnTo>
                  <a:lnTo>
                    <a:pt x="2726381" y="778788"/>
                  </a:lnTo>
                  <a:lnTo>
                    <a:pt x="2755416" y="749753"/>
                  </a:lnTo>
                  <a:lnTo>
                    <a:pt x="2774460" y="712939"/>
                  </a:lnTo>
                  <a:lnTo>
                    <a:pt x="2781300" y="670560"/>
                  </a:lnTo>
                  <a:lnTo>
                    <a:pt x="2781300" y="134112"/>
                  </a:lnTo>
                  <a:lnTo>
                    <a:pt x="2774460" y="91732"/>
                  </a:lnTo>
                  <a:lnTo>
                    <a:pt x="2755416" y="54918"/>
                  </a:lnTo>
                  <a:lnTo>
                    <a:pt x="2726381" y="25883"/>
                  </a:lnTo>
                  <a:lnTo>
                    <a:pt x="2689567" y="6839"/>
                  </a:lnTo>
                  <a:lnTo>
                    <a:pt x="2647188" y="0"/>
                  </a:lnTo>
                  <a:close/>
                </a:path>
              </a:pathLst>
            </a:custGeom>
            <a:solidFill>
              <a:srgbClr val="2D75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773161" y="838961"/>
              <a:ext cx="2781300" cy="1311275"/>
            </a:xfrm>
            <a:custGeom>
              <a:avLst/>
              <a:gdLst/>
              <a:ahLst/>
              <a:cxnLst/>
              <a:rect l="l" t="t" r="r" b="b"/>
              <a:pathLst>
                <a:path w="2781300" h="1311275">
                  <a:moveTo>
                    <a:pt x="0" y="134112"/>
                  </a:moveTo>
                  <a:lnTo>
                    <a:pt x="6839" y="91732"/>
                  </a:lnTo>
                  <a:lnTo>
                    <a:pt x="25883" y="54918"/>
                  </a:lnTo>
                  <a:lnTo>
                    <a:pt x="54918" y="25883"/>
                  </a:lnTo>
                  <a:lnTo>
                    <a:pt x="91732" y="6839"/>
                  </a:lnTo>
                  <a:lnTo>
                    <a:pt x="134112" y="0"/>
                  </a:lnTo>
                  <a:lnTo>
                    <a:pt x="463550" y="0"/>
                  </a:lnTo>
                  <a:lnTo>
                    <a:pt x="1158875" y="0"/>
                  </a:lnTo>
                  <a:lnTo>
                    <a:pt x="2647188" y="0"/>
                  </a:lnTo>
                  <a:lnTo>
                    <a:pt x="2689567" y="6839"/>
                  </a:lnTo>
                  <a:lnTo>
                    <a:pt x="2726381" y="25883"/>
                  </a:lnTo>
                  <a:lnTo>
                    <a:pt x="2755416" y="54918"/>
                  </a:lnTo>
                  <a:lnTo>
                    <a:pt x="2774460" y="91732"/>
                  </a:lnTo>
                  <a:lnTo>
                    <a:pt x="2781300" y="134112"/>
                  </a:lnTo>
                  <a:lnTo>
                    <a:pt x="2781300" y="469391"/>
                  </a:lnTo>
                  <a:lnTo>
                    <a:pt x="2781300" y="670560"/>
                  </a:lnTo>
                  <a:lnTo>
                    <a:pt x="2774460" y="712939"/>
                  </a:lnTo>
                  <a:lnTo>
                    <a:pt x="2755416" y="749753"/>
                  </a:lnTo>
                  <a:lnTo>
                    <a:pt x="2726381" y="778788"/>
                  </a:lnTo>
                  <a:lnTo>
                    <a:pt x="2689567" y="797832"/>
                  </a:lnTo>
                  <a:lnTo>
                    <a:pt x="2647188" y="804672"/>
                  </a:lnTo>
                  <a:lnTo>
                    <a:pt x="1158875" y="804672"/>
                  </a:lnTo>
                  <a:lnTo>
                    <a:pt x="432181" y="1311275"/>
                  </a:lnTo>
                  <a:lnTo>
                    <a:pt x="463550" y="804672"/>
                  </a:lnTo>
                  <a:lnTo>
                    <a:pt x="134112" y="804672"/>
                  </a:lnTo>
                  <a:lnTo>
                    <a:pt x="91732" y="797832"/>
                  </a:lnTo>
                  <a:lnTo>
                    <a:pt x="54918" y="778788"/>
                  </a:lnTo>
                  <a:lnTo>
                    <a:pt x="25883" y="749753"/>
                  </a:lnTo>
                  <a:lnTo>
                    <a:pt x="6839" y="712939"/>
                  </a:lnTo>
                  <a:lnTo>
                    <a:pt x="0" y="670560"/>
                  </a:lnTo>
                  <a:lnTo>
                    <a:pt x="0" y="469391"/>
                  </a:lnTo>
                  <a:lnTo>
                    <a:pt x="0" y="134112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8023097" y="946150"/>
            <a:ext cx="22828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0170" marR="5080" indent="-78105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Acknowledgement for  </a:t>
            </a:r>
            <a:r>
              <a:rPr dirty="0"/>
              <a:t>tender set as</a:t>
            </a:r>
            <a:r>
              <a:rPr spc="-120" dirty="0"/>
              <a:t> </a:t>
            </a:r>
            <a:r>
              <a:rPr spc="-5" dirty="0"/>
              <a:t>favorite</a:t>
            </a:r>
          </a:p>
        </p:txBody>
      </p:sp>
      <p:grpSp>
        <p:nvGrpSpPr>
          <p:cNvPr id="8" name="object 8"/>
          <p:cNvGrpSpPr/>
          <p:nvPr/>
        </p:nvGrpSpPr>
        <p:grpSpPr>
          <a:xfrm>
            <a:off x="2534411" y="3387852"/>
            <a:ext cx="2143125" cy="1572895"/>
            <a:chOff x="2534411" y="3387852"/>
            <a:chExt cx="2143125" cy="1572895"/>
          </a:xfrm>
        </p:grpSpPr>
        <p:sp>
          <p:nvSpPr>
            <p:cNvPr id="9" name="object 9"/>
            <p:cNvSpPr/>
            <p:nvPr/>
          </p:nvSpPr>
          <p:spPr>
            <a:xfrm>
              <a:off x="2534411" y="3387852"/>
              <a:ext cx="2142743" cy="157276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681350" y="3482340"/>
              <a:ext cx="1923414" cy="1367790"/>
            </a:xfrm>
            <a:custGeom>
              <a:avLst/>
              <a:gdLst/>
              <a:ahLst/>
              <a:cxnLst/>
              <a:rect l="l" t="t" r="r" b="b"/>
              <a:pathLst>
                <a:path w="1923414" h="1367789">
                  <a:moveTo>
                    <a:pt x="1789049" y="561594"/>
                  </a:moveTo>
                  <a:lnTo>
                    <a:pt x="324993" y="561594"/>
                  </a:lnTo>
                  <a:lnTo>
                    <a:pt x="282538" y="568447"/>
                  </a:lnTo>
                  <a:lnTo>
                    <a:pt x="245655" y="587530"/>
                  </a:lnTo>
                  <a:lnTo>
                    <a:pt x="216563" y="616622"/>
                  </a:lnTo>
                  <a:lnTo>
                    <a:pt x="197480" y="653505"/>
                  </a:lnTo>
                  <a:lnTo>
                    <a:pt x="190626" y="695960"/>
                  </a:lnTo>
                  <a:lnTo>
                    <a:pt x="190626" y="1233424"/>
                  </a:lnTo>
                  <a:lnTo>
                    <a:pt x="197480" y="1275878"/>
                  </a:lnTo>
                  <a:lnTo>
                    <a:pt x="216563" y="1312761"/>
                  </a:lnTo>
                  <a:lnTo>
                    <a:pt x="245655" y="1341853"/>
                  </a:lnTo>
                  <a:lnTo>
                    <a:pt x="282538" y="1360936"/>
                  </a:lnTo>
                  <a:lnTo>
                    <a:pt x="324993" y="1367790"/>
                  </a:lnTo>
                  <a:lnTo>
                    <a:pt x="1789049" y="1367790"/>
                  </a:lnTo>
                  <a:lnTo>
                    <a:pt x="1831503" y="1360936"/>
                  </a:lnTo>
                  <a:lnTo>
                    <a:pt x="1868386" y="1341853"/>
                  </a:lnTo>
                  <a:lnTo>
                    <a:pt x="1897478" y="1312761"/>
                  </a:lnTo>
                  <a:lnTo>
                    <a:pt x="1916561" y="1275878"/>
                  </a:lnTo>
                  <a:lnTo>
                    <a:pt x="1923414" y="1233424"/>
                  </a:lnTo>
                  <a:lnTo>
                    <a:pt x="1923414" y="695960"/>
                  </a:lnTo>
                  <a:lnTo>
                    <a:pt x="1916561" y="653505"/>
                  </a:lnTo>
                  <a:lnTo>
                    <a:pt x="1897478" y="616622"/>
                  </a:lnTo>
                  <a:lnTo>
                    <a:pt x="1868386" y="587530"/>
                  </a:lnTo>
                  <a:lnTo>
                    <a:pt x="1831503" y="568447"/>
                  </a:lnTo>
                  <a:lnTo>
                    <a:pt x="1789049" y="561594"/>
                  </a:lnTo>
                  <a:close/>
                </a:path>
                <a:path w="1923414" h="1367789">
                  <a:moveTo>
                    <a:pt x="0" y="0"/>
                  </a:moveTo>
                  <a:lnTo>
                    <a:pt x="479425" y="561594"/>
                  </a:lnTo>
                  <a:lnTo>
                    <a:pt x="912622" y="5615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D75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681350" y="3482340"/>
              <a:ext cx="1923414" cy="1367790"/>
            </a:xfrm>
            <a:custGeom>
              <a:avLst/>
              <a:gdLst/>
              <a:ahLst/>
              <a:cxnLst/>
              <a:rect l="l" t="t" r="r" b="b"/>
              <a:pathLst>
                <a:path w="1923414" h="1367789">
                  <a:moveTo>
                    <a:pt x="190626" y="695960"/>
                  </a:moveTo>
                  <a:lnTo>
                    <a:pt x="197480" y="653505"/>
                  </a:lnTo>
                  <a:lnTo>
                    <a:pt x="216563" y="616622"/>
                  </a:lnTo>
                  <a:lnTo>
                    <a:pt x="245655" y="587530"/>
                  </a:lnTo>
                  <a:lnTo>
                    <a:pt x="282538" y="568447"/>
                  </a:lnTo>
                  <a:lnTo>
                    <a:pt x="324993" y="561594"/>
                  </a:lnTo>
                  <a:lnTo>
                    <a:pt x="479425" y="561594"/>
                  </a:lnTo>
                  <a:lnTo>
                    <a:pt x="0" y="0"/>
                  </a:lnTo>
                  <a:lnTo>
                    <a:pt x="912622" y="561594"/>
                  </a:lnTo>
                  <a:lnTo>
                    <a:pt x="1789049" y="561594"/>
                  </a:lnTo>
                  <a:lnTo>
                    <a:pt x="1831503" y="568447"/>
                  </a:lnTo>
                  <a:lnTo>
                    <a:pt x="1868386" y="587530"/>
                  </a:lnTo>
                  <a:lnTo>
                    <a:pt x="1897478" y="616622"/>
                  </a:lnTo>
                  <a:lnTo>
                    <a:pt x="1916561" y="653505"/>
                  </a:lnTo>
                  <a:lnTo>
                    <a:pt x="1923414" y="695960"/>
                  </a:lnTo>
                  <a:lnTo>
                    <a:pt x="1923414" y="897509"/>
                  </a:lnTo>
                  <a:lnTo>
                    <a:pt x="1923414" y="1233424"/>
                  </a:lnTo>
                  <a:lnTo>
                    <a:pt x="1916561" y="1275878"/>
                  </a:lnTo>
                  <a:lnTo>
                    <a:pt x="1897478" y="1312761"/>
                  </a:lnTo>
                  <a:lnTo>
                    <a:pt x="1868386" y="1341853"/>
                  </a:lnTo>
                  <a:lnTo>
                    <a:pt x="1831503" y="1360936"/>
                  </a:lnTo>
                  <a:lnTo>
                    <a:pt x="1789049" y="1367790"/>
                  </a:lnTo>
                  <a:lnTo>
                    <a:pt x="912622" y="1367790"/>
                  </a:lnTo>
                  <a:lnTo>
                    <a:pt x="479425" y="1367790"/>
                  </a:lnTo>
                  <a:lnTo>
                    <a:pt x="324993" y="1367790"/>
                  </a:lnTo>
                  <a:lnTo>
                    <a:pt x="282538" y="1360936"/>
                  </a:lnTo>
                  <a:lnTo>
                    <a:pt x="245655" y="1341853"/>
                  </a:lnTo>
                  <a:lnTo>
                    <a:pt x="216563" y="1312761"/>
                  </a:lnTo>
                  <a:lnTo>
                    <a:pt x="197480" y="1275878"/>
                  </a:lnTo>
                  <a:lnTo>
                    <a:pt x="190626" y="1233424"/>
                  </a:lnTo>
                  <a:lnTo>
                    <a:pt x="190626" y="897509"/>
                  </a:lnTo>
                  <a:lnTo>
                    <a:pt x="190626" y="695960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3057525" y="4149597"/>
            <a:ext cx="1227455" cy="5880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Georgia"/>
                <a:cs typeface="Georgia"/>
              </a:rPr>
              <a:t>Click</a:t>
            </a:r>
            <a:endParaRPr sz="18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800" spc="-5" dirty="0">
                <a:solidFill>
                  <a:srgbClr val="FFFFFF"/>
                </a:solidFill>
                <a:latin typeface="Georgia"/>
                <a:cs typeface="Georgia"/>
              </a:rPr>
              <a:t>My</a:t>
            </a:r>
            <a:r>
              <a:rPr sz="1800" spc="-8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FFFFFF"/>
                </a:solidFill>
                <a:latin typeface="Georgia"/>
                <a:cs typeface="Georgia"/>
              </a:rPr>
              <a:t>Tenders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16" name="object 4"/>
          <p:cNvSpPr/>
          <p:nvPr/>
        </p:nvSpPr>
        <p:spPr>
          <a:xfrm>
            <a:off x="0" y="6626350"/>
            <a:ext cx="786384" cy="2286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621780"/>
            <a:chOff x="0" y="0"/>
            <a:chExt cx="12192000" cy="662178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191999" cy="662178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04444" y="1434083"/>
              <a:ext cx="3483610" cy="1562100"/>
            </a:xfrm>
            <a:custGeom>
              <a:avLst/>
              <a:gdLst/>
              <a:ahLst/>
              <a:cxnLst/>
              <a:rect l="l" t="t" r="r" b="b"/>
              <a:pathLst>
                <a:path w="3483610" h="1562100">
                  <a:moveTo>
                    <a:pt x="3483356" y="1561973"/>
                  </a:moveTo>
                  <a:lnTo>
                    <a:pt x="2561971" y="976884"/>
                  </a:lnTo>
                  <a:lnTo>
                    <a:pt x="2371344" y="855853"/>
                  </a:lnTo>
                  <a:lnTo>
                    <a:pt x="2429002" y="828802"/>
                  </a:lnTo>
                  <a:lnTo>
                    <a:pt x="2481453" y="800608"/>
                  </a:lnTo>
                  <a:lnTo>
                    <a:pt x="2528316" y="771398"/>
                  </a:lnTo>
                  <a:lnTo>
                    <a:pt x="2569845" y="741172"/>
                  </a:lnTo>
                  <a:lnTo>
                    <a:pt x="2605913" y="710184"/>
                  </a:lnTo>
                  <a:lnTo>
                    <a:pt x="2636393" y="678561"/>
                  </a:lnTo>
                  <a:lnTo>
                    <a:pt x="2661285" y="646176"/>
                  </a:lnTo>
                  <a:lnTo>
                    <a:pt x="2694305" y="580263"/>
                  </a:lnTo>
                  <a:lnTo>
                    <a:pt x="2704719" y="513207"/>
                  </a:lnTo>
                  <a:lnTo>
                    <a:pt x="2701417" y="479552"/>
                  </a:lnTo>
                  <a:lnTo>
                    <a:pt x="2677287" y="412623"/>
                  </a:lnTo>
                  <a:lnTo>
                    <a:pt x="2656459" y="379476"/>
                  </a:lnTo>
                  <a:lnTo>
                    <a:pt x="2629662" y="346710"/>
                  </a:lnTo>
                  <a:lnTo>
                    <a:pt x="2597023" y="314452"/>
                  </a:lnTo>
                  <a:lnTo>
                    <a:pt x="2558415" y="282829"/>
                  </a:lnTo>
                  <a:lnTo>
                    <a:pt x="2524379" y="258699"/>
                  </a:lnTo>
                  <a:lnTo>
                    <a:pt x="2487295" y="235585"/>
                  </a:lnTo>
                  <a:lnTo>
                    <a:pt x="2447671" y="213360"/>
                  </a:lnTo>
                  <a:lnTo>
                    <a:pt x="2405253" y="192278"/>
                  </a:lnTo>
                  <a:lnTo>
                    <a:pt x="2360549" y="172085"/>
                  </a:lnTo>
                  <a:lnTo>
                    <a:pt x="2313432" y="152908"/>
                  </a:lnTo>
                  <a:lnTo>
                    <a:pt x="2264029" y="134874"/>
                  </a:lnTo>
                  <a:lnTo>
                    <a:pt x="2212594" y="117856"/>
                  </a:lnTo>
                  <a:lnTo>
                    <a:pt x="2159254" y="101854"/>
                  </a:lnTo>
                  <a:lnTo>
                    <a:pt x="2104009" y="86995"/>
                  </a:lnTo>
                  <a:lnTo>
                    <a:pt x="2046986" y="73279"/>
                  </a:lnTo>
                  <a:lnTo>
                    <a:pt x="1988439" y="60706"/>
                  </a:lnTo>
                  <a:lnTo>
                    <a:pt x="1928495" y="49276"/>
                  </a:lnTo>
                  <a:lnTo>
                    <a:pt x="1867154" y="38989"/>
                  </a:lnTo>
                  <a:lnTo>
                    <a:pt x="1804543" y="29845"/>
                  </a:lnTo>
                  <a:lnTo>
                    <a:pt x="1740916" y="21844"/>
                  </a:lnTo>
                  <a:lnTo>
                    <a:pt x="1676273" y="15113"/>
                  </a:lnTo>
                  <a:lnTo>
                    <a:pt x="1610741" y="9525"/>
                  </a:lnTo>
                  <a:lnTo>
                    <a:pt x="1544574" y="5334"/>
                  </a:lnTo>
                  <a:lnTo>
                    <a:pt x="1477899" y="2286"/>
                  </a:lnTo>
                  <a:lnTo>
                    <a:pt x="1410716" y="508"/>
                  </a:lnTo>
                  <a:lnTo>
                    <a:pt x="1343152" y="0"/>
                  </a:lnTo>
                  <a:lnTo>
                    <a:pt x="1275334" y="762"/>
                  </a:lnTo>
                  <a:lnTo>
                    <a:pt x="1207516" y="2921"/>
                  </a:lnTo>
                  <a:lnTo>
                    <a:pt x="1139698" y="6350"/>
                  </a:lnTo>
                  <a:lnTo>
                    <a:pt x="1072134" y="11176"/>
                  </a:lnTo>
                  <a:lnTo>
                    <a:pt x="1004824" y="17399"/>
                  </a:lnTo>
                  <a:lnTo>
                    <a:pt x="937895" y="24892"/>
                  </a:lnTo>
                  <a:lnTo>
                    <a:pt x="871474" y="33782"/>
                  </a:lnTo>
                  <a:lnTo>
                    <a:pt x="805815" y="44196"/>
                  </a:lnTo>
                  <a:lnTo>
                    <a:pt x="740918" y="55880"/>
                  </a:lnTo>
                  <a:lnTo>
                    <a:pt x="668578" y="70993"/>
                  </a:lnTo>
                  <a:lnTo>
                    <a:pt x="599579" y="87503"/>
                  </a:lnTo>
                  <a:lnTo>
                    <a:pt x="533996" y="105283"/>
                  </a:lnTo>
                  <a:lnTo>
                    <a:pt x="471906" y="124460"/>
                  </a:lnTo>
                  <a:lnTo>
                    <a:pt x="413334" y="144780"/>
                  </a:lnTo>
                  <a:lnTo>
                    <a:pt x="358381" y="166116"/>
                  </a:lnTo>
                  <a:lnTo>
                    <a:pt x="307086" y="188722"/>
                  </a:lnTo>
                  <a:lnTo>
                    <a:pt x="259511" y="212217"/>
                  </a:lnTo>
                  <a:lnTo>
                    <a:pt x="215734" y="236601"/>
                  </a:lnTo>
                  <a:lnTo>
                    <a:pt x="175806" y="261874"/>
                  </a:lnTo>
                  <a:lnTo>
                    <a:pt x="139788" y="287909"/>
                  </a:lnTo>
                  <a:lnTo>
                    <a:pt x="107746" y="314579"/>
                  </a:lnTo>
                  <a:lnTo>
                    <a:pt x="79743" y="342011"/>
                  </a:lnTo>
                  <a:lnTo>
                    <a:pt x="36093" y="398272"/>
                  </a:lnTo>
                  <a:lnTo>
                    <a:pt x="9347" y="456184"/>
                  </a:lnTo>
                  <a:lnTo>
                    <a:pt x="0" y="515112"/>
                  </a:lnTo>
                  <a:lnTo>
                    <a:pt x="2006" y="544830"/>
                  </a:lnTo>
                  <a:lnTo>
                    <a:pt x="19685" y="604266"/>
                  </a:lnTo>
                  <a:lnTo>
                    <a:pt x="56007" y="663321"/>
                  </a:lnTo>
                  <a:lnTo>
                    <a:pt x="81305" y="692531"/>
                  </a:lnTo>
                  <a:lnTo>
                    <a:pt x="111455" y="721360"/>
                  </a:lnTo>
                  <a:lnTo>
                    <a:pt x="146519" y="749808"/>
                  </a:lnTo>
                  <a:lnTo>
                    <a:pt x="180670" y="774065"/>
                  </a:lnTo>
                  <a:lnTo>
                    <a:pt x="217665" y="797179"/>
                  </a:lnTo>
                  <a:lnTo>
                    <a:pt x="257378" y="819404"/>
                  </a:lnTo>
                  <a:lnTo>
                    <a:pt x="299694" y="840486"/>
                  </a:lnTo>
                  <a:lnTo>
                    <a:pt x="344474" y="860679"/>
                  </a:lnTo>
                  <a:lnTo>
                    <a:pt x="391591" y="879856"/>
                  </a:lnTo>
                  <a:lnTo>
                    <a:pt x="440944" y="897890"/>
                  </a:lnTo>
                  <a:lnTo>
                    <a:pt x="492379" y="914908"/>
                  </a:lnTo>
                  <a:lnTo>
                    <a:pt x="545782" y="930910"/>
                  </a:lnTo>
                  <a:lnTo>
                    <a:pt x="601027" y="945769"/>
                  </a:lnTo>
                  <a:lnTo>
                    <a:pt x="657987" y="959485"/>
                  </a:lnTo>
                  <a:lnTo>
                    <a:pt x="716534" y="972058"/>
                  </a:lnTo>
                  <a:lnTo>
                    <a:pt x="776605" y="983488"/>
                  </a:lnTo>
                  <a:lnTo>
                    <a:pt x="837946" y="993902"/>
                  </a:lnTo>
                  <a:lnTo>
                    <a:pt x="900430" y="1003046"/>
                  </a:lnTo>
                  <a:lnTo>
                    <a:pt x="964184" y="1010920"/>
                  </a:lnTo>
                  <a:lnTo>
                    <a:pt x="1028700" y="1017651"/>
                  </a:lnTo>
                  <a:lnTo>
                    <a:pt x="1094232" y="1023239"/>
                  </a:lnTo>
                  <a:lnTo>
                    <a:pt x="1160399" y="1027557"/>
                  </a:lnTo>
                  <a:lnTo>
                    <a:pt x="1227074" y="1030478"/>
                  </a:lnTo>
                  <a:lnTo>
                    <a:pt x="1294384" y="1032256"/>
                  </a:lnTo>
                  <a:lnTo>
                    <a:pt x="1361821" y="1032764"/>
                  </a:lnTo>
                  <a:lnTo>
                    <a:pt x="1429639" y="1032002"/>
                  </a:lnTo>
                  <a:lnTo>
                    <a:pt x="1497457" y="1029843"/>
                  </a:lnTo>
                  <a:lnTo>
                    <a:pt x="1565275" y="1026414"/>
                  </a:lnTo>
                  <a:lnTo>
                    <a:pt x="1632839" y="1021588"/>
                  </a:lnTo>
                  <a:lnTo>
                    <a:pt x="1700149" y="1015492"/>
                  </a:lnTo>
                  <a:lnTo>
                    <a:pt x="1767078" y="1007872"/>
                  </a:lnTo>
                  <a:lnTo>
                    <a:pt x="1833499" y="998982"/>
                  </a:lnTo>
                  <a:lnTo>
                    <a:pt x="1899158" y="988695"/>
                  </a:lnTo>
                  <a:lnTo>
                    <a:pt x="1964055" y="976884"/>
                  </a:lnTo>
                  <a:lnTo>
                    <a:pt x="3483356" y="1561973"/>
                  </a:lnTo>
                  <a:close/>
                </a:path>
              </a:pathLst>
            </a:custGeom>
            <a:solidFill>
              <a:srgbClr val="006E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99261" y="1505788"/>
            <a:ext cx="1986280" cy="8496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1270" algn="ctr">
              <a:lnSpc>
                <a:spcPct val="100000"/>
              </a:lnSpc>
              <a:spcBef>
                <a:spcPts val="100"/>
              </a:spcBef>
            </a:pPr>
            <a:r>
              <a:rPr dirty="0"/>
              <a:t>List </a:t>
            </a:r>
            <a:r>
              <a:rPr spc="-5" dirty="0"/>
              <a:t>of tenders  moved from</a:t>
            </a:r>
            <a:r>
              <a:rPr spc="-125" dirty="0"/>
              <a:t> </a:t>
            </a:r>
            <a:r>
              <a:rPr spc="-5" dirty="0"/>
              <a:t>Search  Active</a:t>
            </a:r>
            <a:r>
              <a:rPr spc="-35" dirty="0"/>
              <a:t> </a:t>
            </a:r>
            <a:r>
              <a:rPr dirty="0"/>
              <a:t>Tenders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7069835" y="3003804"/>
            <a:ext cx="3642360" cy="2121535"/>
            <a:chOff x="7069835" y="3003804"/>
            <a:chExt cx="3642360" cy="2121535"/>
          </a:xfrm>
        </p:grpSpPr>
        <p:sp>
          <p:nvSpPr>
            <p:cNvPr id="7" name="object 7"/>
            <p:cNvSpPr/>
            <p:nvPr/>
          </p:nvSpPr>
          <p:spPr>
            <a:xfrm>
              <a:off x="7069835" y="3003804"/>
              <a:ext cx="3642360" cy="212140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142225" y="3099562"/>
              <a:ext cx="3384550" cy="1915160"/>
            </a:xfrm>
            <a:custGeom>
              <a:avLst/>
              <a:gdLst/>
              <a:ahLst/>
              <a:cxnLst/>
              <a:rect l="l" t="t" r="r" b="b"/>
              <a:pathLst>
                <a:path w="3384550" h="1915160">
                  <a:moveTo>
                    <a:pt x="2599435" y="814832"/>
                  </a:moveTo>
                  <a:lnTo>
                    <a:pt x="183388" y="814832"/>
                  </a:lnTo>
                  <a:lnTo>
                    <a:pt x="134658" y="821387"/>
                  </a:lnTo>
                  <a:lnTo>
                    <a:pt x="90856" y="839883"/>
                  </a:lnTo>
                  <a:lnTo>
                    <a:pt x="53736" y="868568"/>
                  </a:lnTo>
                  <a:lnTo>
                    <a:pt x="25051" y="905688"/>
                  </a:lnTo>
                  <a:lnTo>
                    <a:pt x="6555" y="949490"/>
                  </a:lnTo>
                  <a:lnTo>
                    <a:pt x="0" y="998219"/>
                  </a:lnTo>
                  <a:lnTo>
                    <a:pt x="0" y="1731771"/>
                  </a:lnTo>
                  <a:lnTo>
                    <a:pt x="6555" y="1780501"/>
                  </a:lnTo>
                  <a:lnTo>
                    <a:pt x="25051" y="1824303"/>
                  </a:lnTo>
                  <a:lnTo>
                    <a:pt x="53736" y="1861423"/>
                  </a:lnTo>
                  <a:lnTo>
                    <a:pt x="90856" y="1890108"/>
                  </a:lnTo>
                  <a:lnTo>
                    <a:pt x="134658" y="1908604"/>
                  </a:lnTo>
                  <a:lnTo>
                    <a:pt x="183388" y="1915160"/>
                  </a:lnTo>
                  <a:lnTo>
                    <a:pt x="2599435" y="1915160"/>
                  </a:lnTo>
                  <a:lnTo>
                    <a:pt x="2648165" y="1908604"/>
                  </a:lnTo>
                  <a:lnTo>
                    <a:pt x="2691967" y="1890108"/>
                  </a:lnTo>
                  <a:lnTo>
                    <a:pt x="2729087" y="1861423"/>
                  </a:lnTo>
                  <a:lnTo>
                    <a:pt x="2757772" y="1824303"/>
                  </a:lnTo>
                  <a:lnTo>
                    <a:pt x="2776268" y="1780501"/>
                  </a:lnTo>
                  <a:lnTo>
                    <a:pt x="2782824" y="1731771"/>
                  </a:lnTo>
                  <a:lnTo>
                    <a:pt x="2782824" y="998219"/>
                  </a:lnTo>
                  <a:lnTo>
                    <a:pt x="2776268" y="949490"/>
                  </a:lnTo>
                  <a:lnTo>
                    <a:pt x="2757772" y="905688"/>
                  </a:lnTo>
                  <a:lnTo>
                    <a:pt x="2729087" y="868568"/>
                  </a:lnTo>
                  <a:lnTo>
                    <a:pt x="2691967" y="839883"/>
                  </a:lnTo>
                  <a:lnTo>
                    <a:pt x="2648165" y="821387"/>
                  </a:lnTo>
                  <a:lnTo>
                    <a:pt x="2599435" y="814832"/>
                  </a:lnTo>
                  <a:close/>
                </a:path>
                <a:path w="3384550" h="1915160">
                  <a:moveTo>
                    <a:pt x="3384296" y="0"/>
                  </a:moveTo>
                  <a:lnTo>
                    <a:pt x="1623314" y="814832"/>
                  </a:lnTo>
                  <a:lnTo>
                    <a:pt x="2319020" y="814832"/>
                  </a:lnTo>
                  <a:lnTo>
                    <a:pt x="3384296" y="0"/>
                  </a:lnTo>
                  <a:close/>
                </a:path>
              </a:pathLst>
            </a:custGeom>
            <a:solidFill>
              <a:srgbClr val="2D75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142225" y="3099562"/>
              <a:ext cx="3384550" cy="1915160"/>
            </a:xfrm>
            <a:custGeom>
              <a:avLst/>
              <a:gdLst/>
              <a:ahLst/>
              <a:cxnLst/>
              <a:rect l="l" t="t" r="r" b="b"/>
              <a:pathLst>
                <a:path w="3384550" h="1915160">
                  <a:moveTo>
                    <a:pt x="0" y="998219"/>
                  </a:moveTo>
                  <a:lnTo>
                    <a:pt x="6555" y="949490"/>
                  </a:lnTo>
                  <a:lnTo>
                    <a:pt x="25051" y="905688"/>
                  </a:lnTo>
                  <a:lnTo>
                    <a:pt x="53736" y="868568"/>
                  </a:lnTo>
                  <a:lnTo>
                    <a:pt x="90856" y="839883"/>
                  </a:lnTo>
                  <a:lnTo>
                    <a:pt x="134658" y="821387"/>
                  </a:lnTo>
                  <a:lnTo>
                    <a:pt x="183388" y="814832"/>
                  </a:lnTo>
                  <a:lnTo>
                    <a:pt x="1623314" y="814832"/>
                  </a:lnTo>
                  <a:lnTo>
                    <a:pt x="3384296" y="0"/>
                  </a:lnTo>
                  <a:lnTo>
                    <a:pt x="2319020" y="814832"/>
                  </a:lnTo>
                  <a:lnTo>
                    <a:pt x="2599435" y="814832"/>
                  </a:lnTo>
                  <a:lnTo>
                    <a:pt x="2648165" y="821387"/>
                  </a:lnTo>
                  <a:lnTo>
                    <a:pt x="2691967" y="839883"/>
                  </a:lnTo>
                  <a:lnTo>
                    <a:pt x="2729087" y="868568"/>
                  </a:lnTo>
                  <a:lnTo>
                    <a:pt x="2757772" y="905688"/>
                  </a:lnTo>
                  <a:lnTo>
                    <a:pt x="2776268" y="949490"/>
                  </a:lnTo>
                  <a:lnTo>
                    <a:pt x="2782824" y="998219"/>
                  </a:lnTo>
                  <a:lnTo>
                    <a:pt x="2782824" y="1273302"/>
                  </a:lnTo>
                  <a:lnTo>
                    <a:pt x="2782824" y="1731771"/>
                  </a:lnTo>
                  <a:lnTo>
                    <a:pt x="2776268" y="1780501"/>
                  </a:lnTo>
                  <a:lnTo>
                    <a:pt x="2757772" y="1824303"/>
                  </a:lnTo>
                  <a:lnTo>
                    <a:pt x="2729087" y="1861423"/>
                  </a:lnTo>
                  <a:lnTo>
                    <a:pt x="2691967" y="1890108"/>
                  </a:lnTo>
                  <a:lnTo>
                    <a:pt x="2648165" y="1908604"/>
                  </a:lnTo>
                  <a:lnTo>
                    <a:pt x="2599435" y="1915160"/>
                  </a:lnTo>
                  <a:lnTo>
                    <a:pt x="2319020" y="1915160"/>
                  </a:lnTo>
                  <a:lnTo>
                    <a:pt x="1623314" y="1915160"/>
                  </a:lnTo>
                  <a:lnTo>
                    <a:pt x="183388" y="1915160"/>
                  </a:lnTo>
                  <a:lnTo>
                    <a:pt x="134658" y="1908604"/>
                  </a:lnTo>
                  <a:lnTo>
                    <a:pt x="90856" y="1890108"/>
                  </a:lnTo>
                  <a:lnTo>
                    <a:pt x="53736" y="1861423"/>
                  </a:lnTo>
                  <a:lnTo>
                    <a:pt x="25051" y="1824303"/>
                  </a:lnTo>
                  <a:lnTo>
                    <a:pt x="6555" y="1780501"/>
                  </a:lnTo>
                  <a:lnTo>
                    <a:pt x="0" y="1731771"/>
                  </a:lnTo>
                  <a:lnTo>
                    <a:pt x="0" y="1273302"/>
                  </a:lnTo>
                  <a:lnTo>
                    <a:pt x="0" y="998219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7249414" y="4032630"/>
            <a:ext cx="257619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Georgia"/>
                <a:cs typeface="Georgia"/>
              </a:rPr>
              <a:t>Click here to </a:t>
            </a:r>
            <a:r>
              <a:rPr sz="1800" dirty="0">
                <a:solidFill>
                  <a:srgbClr val="FFFFFF"/>
                </a:solidFill>
                <a:latin typeface="Georgia"/>
                <a:cs typeface="Georgia"/>
              </a:rPr>
              <a:t>view</a:t>
            </a:r>
            <a:r>
              <a:rPr sz="1800" spc="-15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FFFFFF"/>
                </a:solidFill>
                <a:latin typeface="Georgia"/>
                <a:cs typeface="Georgia"/>
              </a:rPr>
              <a:t>Tender  details and </a:t>
            </a:r>
            <a:r>
              <a:rPr sz="1800" spc="-5" dirty="0">
                <a:solidFill>
                  <a:srgbClr val="FFFFFF"/>
                </a:solidFill>
                <a:latin typeface="Georgia"/>
                <a:cs typeface="Georgia"/>
              </a:rPr>
              <a:t>Start the </a:t>
            </a:r>
            <a:r>
              <a:rPr sz="1800" dirty="0">
                <a:solidFill>
                  <a:srgbClr val="FFFFFF"/>
                </a:solidFill>
                <a:latin typeface="Georgia"/>
                <a:cs typeface="Georgia"/>
              </a:rPr>
              <a:t>Bid  </a:t>
            </a:r>
            <a:r>
              <a:rPr sz="1800" spc="-5" dirty="0">
                <a:solidFill>
                  <a:srgbClr val="FFFFFF"/>
                </a:solidFill>
                <a:latin typeface="Georgia"/>
                <a:cs typeface="Georgia"/>
              </a:rPr>
              <a:t>Submission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14" name="object 4"/>
          <p:cNvSpPr/>
          <p:nvPr/>
        </p:nvSpPr>
        <p:spPr>
          <a:xfrm>
            <a:off x="0" y="6626350"/>
            <a:ext cx="786384" cy="228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621780"/>
            <a:chOff x="0" y="0"/>
            <a:chExt cx="12192000" cy="662178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191999" cy="662178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812023" y="1194777"/>
              <a:ext cx="2397760" cy="632460"/>
            </a:xfrm>
            <a:custGeom>
              <a:avLst/>
              <a:gdLst/>
              <a:ahLst/>
              <a:cxnLst/>
              <a:rect l="l" t="t" r="r" b="b"/>
              <a:pathLst>
                <a:path w="2397759" h="632460">
                  <a:moveTo>
                    <a:pt x="2397252" y="0"/>
                  </a:moveTo>
                  <a:lnTo>
                    <a:pt x="0" y="0"/>
                  </a:lnTo>
                  <a:lnTo>
                    <a:pt x="0" y="632244"/>
                  </a:lnTo>
                  <a:lnTo>
                    <a:pt x="2397252" y="632244"/>
                  </a:lnTo>
                  <a:lnTo>
                    <a:pt x="2397252" y="0"/>
                  </a:lnTo>
                  <a:close/>
                </a:path>
              </a:pathLst>
            </a:custGeom>
            <a:solidFill>
              <a:srgbClr val="2D75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7909941" y="1354328"/>
            <a:ext cx="21971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Georgia"/>
                <a:cs typeface="Georgia"/>
              </a:rPr>
              <a:t>Tender Details </a:t>
            </a:r>
            <a:r>
              <a:rPr sz="1800" spc="-5" dirty="0">
                <a:solidFill>
                  <a:srgbClr val="FFFFFF"/>
                </a:solidFill>
                <a:latin typeface="Georgia"/>
                <a:cs typeface="Georgia"/>
              </a:rPr>
              <a:t>Page</a:t>
            </a:r>
            <a:r>
              <a:rPr sz="1800" spc="-12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FFFFFF"/>
                </a:solidFill>
                <a:latin typeface="Georgia"/>
                <a:cs typeface="Georgia"/>
              </a:rPr>
              <a:t>1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9" name="object 4"/>
          <p:cNvSpPr/>
          <p:nvPr/>
        </p:nvSpPr>
        <p:spPr>
          <a:xfrm>
            <a:off x="0" y="6626350"/>
            <a:ext cx="786384" cy="228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999" cy="66217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44068" y="1147533"/>
            <a:ext cx="2397760" cy="632460"/>
          </a:xfrm>
          <a:prstGeom prst="rect">
            <a:avLst/>
          </a:prstGeom>
          <a:solidFill>
            <a:srgbClr val="2D75B6"/>
          </a:solidFill>
        </p:spPr>
        <p:txBody>
          <a:bodyPr vert="horz" wrap="square" lIns="0" tIns="172085" rIns="0" bIns="0" rtlCol="0">
            <a:spAutoFit/>
          </a:bodyPr>
          <a:lstStyle/>
          <a:p>
            <a:pPr marL="109220">
              <a:lnSpc>
                <a:spcPct val="100000"/>
              </a:lnSpc>
              <a:spcBef>
                <a:spcPts val="1355"/>
              </a:spcBef>
            </a:pPr>
            <a:r>
              <a:rPr sz="1800" dirty="0">
                <a:solidFill>
                  <a:srgbClr val="FFFFFF"/>
                </a:solidFill>
                <a:latin typeface="Georgia"/>
                <a:cs typeface="Georgia"/>
              </a:rPr>
              <a:t>Tender Details </a:t>
            </a:r>
            <a:r>
              <a:rPr sz="1800" spc="-5" dirty="0">
                <a:solidFill>
                  <a:srgbClr val="FFFFFF"/>
                </a:solidFill>
                <a:latin typeface="Georgia"/>
                <a:cs typeface="Georgia"/>
              </a:rPr>
              <a:t>Page</a:t>
            </a:r>
            <a:r>
              <a:rPr sz="1800" spc="-10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FFFFFF"/>
                </a:solidFill>
                <a:latin typeface="Georgia"/>
                <a:cs typeface="Georgia"/>
              </a:rPr>
              <a:t>2</a:t>
            </a:r>
            <a:endParaRPr sz="1800">
              <a:latin typeface="Georgia"/>
              <a:cs typeface="Georgi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326123" y="5100828"/>
            <a:ext cx="3434079" cy="1289685"/>
            <a:chOff x="6326123" y="5100828"/>
            <a:chExt cx="3434079" cy="1289685"/>
          </a:xfrm>
        </p:grpSpPr>
        <p:sp>
          <p:nvSpPr>
            <p:cNvPr id="5" name="object 5"/>
            <p:cNvSpPr/>
            <p:nvPr/>
          </p:nvSpPr>
          <p:spPr>
            <a:xfrm>
              <a:off x="6326123" y="5100828"/>
              <a:ext cx="3433572" cy="128930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518528" y="5135118"/>
              <a:ext cx="3169285" cy="1097280"/>
            </a:xfrm>
            <a:custGeom>
              <a:avLst/>
              <a:gdLst/>
              <a:ahLst/>
              <a:cxnLst/>
              <a:rect l="l" t="t" r="r" b="b"/>
              <a:pathLst>
                <a:path w="3169284" h="1097279">
                  <a:moveTo>
                    <a:pt x="1546352" y="576071"/>
                  </a:moveTo>
                  <a:lnTo>
                    <a:pt x="851026" y="576071"/>
                  </a:lnTo>
                  <a:lnTo>
                    <a:pt x="0" y="1096898"/>
                  </a:lnTo>
                  <a:lnTo>
                    <a:pt x="1546352" y="576071"/>
                  </a:lnTo>
                  <a:close/>
                </a:path>
                <a:path w="3169284" h="1097279">
                  <a:moveTo>
                    <a:pt x="3072765" y="0"/>
                  </a:moveTo>
                  <a:lnTo>
                    <a:pt x="483489" y="0"/>
                  </a:lnTo>
                  <a:lnTo>
                    <a:pt x="446091" y="7536"/>
                  </a:lnTo>
                  <a:lnTo>
                    <a:pt x="415575" y="28098"/>
                  </a:lnTo>
                  <a:lnTo>
                    <a:pt x="395013" y="58614"/>
                  </a:lnTo>
                  <a:lnTo>
                    <a:pt x="387476" y="96011"/>
                  </a:lnTo>
                  <a:lnTo>
                    <a:pt x="387476" y="480059"/>
                  </a:lnTo>
                  <a:lnTo>
                    <a:pt x="395013" y="517430"/>
                  </a:lnTo>
                  <a:lnTo>
                    <a:pt x="415575" y="547949"/>
                  </a:lnTo>
                  <a:lnTo>
                    <a:pt x="446091" y="568526"/>
                  </a:lnTo>
                  <a:lnTo>
                    <a:pt x="483489" y="576071"/>
                  </a:lnTo>
                  <a:lnTo>
                    <a:pt x="3072765" y="576071"/>
                  </a:lnTo>
                  <a:lnTo>
                    <a:pt x="3110162" y="568526"/>
                  </a:lnTo>
                  <a:lnTo>
                    <a:pt x="3140678" y="547949"/>
                  </a:lnTo>
                  <a:lnTo>
                    <a:pt x="3161240" y="517430"/>
                  </a:lnTo>
                  <a:lnTo>
                    <a:pt x="3168777" y="480059"/>
                  </a:lnTo>
                  <a:lnTo>
                    <a:pt x="3168777" y="96011"/>
                  </a:lnTo>
                  <a:lnTo>
                    <a:pt x="3161240" y="58614"/>
                  </a:lnTo>
                  <a:lnTo>
                    <a:pt x="3140678" y="28098"/>
                  </a:lnTo>
                  <a:lnTo>
                    <a:pt x="3110162" y="7536"/>
                  </a:lnTo>
                  <a:lnTo>
                    <a:pt x="3072765" y="0"/>
                  </a:lnTo>
                  <a:close/>
                </a:path>
              </a:pathLst>
            </a:custGeom>
            <a:solidFill>
              <a:srgbClr val="2D75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518528" y="5135118"/>
              <a:ext cx="3169285" cy="1097280"/>
            </a:xfrm>
            <a:custGeom>
              <a:avLst/>
              <a:gdLst/>
              <a:ahLst/>
              <a:cxnLst/>
              <a:rect l="l" t="t" r="r" b="b"/>
              <a:pathLst>
                <a:path w="3169284" h="1097279">
                  <a:moveTo>
                    <a:pt x="387476" y="96011"/>
                  </a:moveTo>
                  <a:lnTo>
                    <a:pt x="395013" y="58614"/>
                  </a:lnTo>
                  <a:lnTo>
                    <a:pt x="415575" y="28098"/>
                  </a:lnTo>
                  <a:lnTo>
                    <a:pt x="446091" y="7536"/>
                  </a:lnTo>
                  <a:lnTo>
                    <a:pt x="483489" y="0"/>
                  </a:lnTo>
                  <a:lnTo>
                    <a:pt x="851026" y="0"/>
                  </a:lnTo>
                  <a:lnTo>
                    <a:pt x="1546352" y="0"/>
                  </a:lnTo>
                  <a:lnTo>
                    <a:pt x="3072765" y="0"/>
                  </a:lnTo>
                  <a:lnTo>
                    <a:pt x="3110162" y="7536"/>
                  </a:lnTo>
                  <a:lnTo>
                    <a:pt x="3140678" y="28098"/>
                  </a:lnTo>
                  <a:lnTo>
                    <a:pt x="3161240" y="58614"/>
                  </a:lnTo>
                  <a:lnTo>
                    <a:pt x="3168777" y="96011"/>
                  </a:lnTo>
                  <a:lnTo>
                    <a:pt x="3168777" y="336041"/>
                  </a:lnTo>
                  <a:lnTo>
                    <a:pt x="3168777" y="480059"/>
                  </a:lnTo>
                  <a:lnTo>
                    <a:pt x="3161240" y="517430"/>
                  </a:lnTo>
                  <a:lnTo>
                    <a:pt x="3140678" y="547949"/>
                  </a:lnTo>
                  <a:lnTo>
                    <a:pt x="3110162" y="568526"/>
                  </a:lnTo>
                  <a:lnTo>
                    <a:pt x="3072765" y="576071"/>
                  </a:lnTo>
                  <a:lnTo>
                    <a:pt x="1546352" y="576071"/>
                  </a:lnTo>
                  <a:lnTo>
                    <a:pt x="0" y="1096898"/>
                  </a:lnTo>
                  <a:lnTo>
                    <a:pt x="851026" y="576071"/>
                  </a:lnTo>
                  <a:lnTo>
                    <a:pt x="483489" y="576071"/>
                  </a:lnTo>
                  <a:lnTo>
                    <a:pt x="446091" y="568526"/>
                  </a:lnTo>
                  <a:lnTo>
                    <a:pt x="415575" y="547949"/>
                  </a:lnTo>
                  <a:lnTo>
                    <a:pt x="395013" y="517430"/>
                  </a:lnTo>
                  <a:lnTo>
                    <a:pt x="387476" y="480059"/>
                  </a:lnTo>
                  <a:lnTo>
                    <a:pt x="387476" y="336041"/>
                  </a:lnTo>
                  <a:lnTo>
                    <a:pt x="387476" y="96011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7437881" y="5168265"/>
            <a:ext cx="143573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14629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FFFFFF"/>
                </a:solidFill>
                <a:latin typeface="Georgia"/>
                <a:cs typeface="Georgia"/>
              </a:rPr>
              <a:t>Click </a:t>
            </a:r>
            <a:r>
              <a:rPr sz="1400" dirty="0">
                <a:solidFill>
                  <a:srgbClr val="FFFFFF"/>
                </a:solidFill>
                <a:latin typeface="Georgia"/>
                <a:cs typeface="Georgia"/>
              </a:rPr>
              <a:t>here </a:t>
            </a:r>
            <a:r>
              <a:rPr sz="1400" spc="-5" dirty="0">
                <a:solidFill>
                  <a:srgbClr val="FFFFFF"/>
                </a:solidFill>
                <a:latin typeface="Georgia"/>
                <a:cs typeface="Georgia"/>
              </a:rPr>
              <a:t>to  download </a:t>
            </a:r>
            <a:r>
              <a:rPr sz="1400" dirty="0">
                <a:solidFill>
                  <a:srgbClr val="FFFFFF"/>
                </a:solidFill>
                <a:latin typeface="Georgia"/>
                <a:cs typeface="Georgia"/>
              </a:rPr>
              <a:t>the</a:t>
            </a:r>
            <a:r>
              <a:rPr sz="1400" spc="-204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400" dirty="0">
                <a:solidFill>
                  <a:srgbClr val="FFFFFF"/>
                </a:solidFill>
                <a:latin typeface="Georgia"/>
                <a:cs typeface="Georgia"/>
              </a:rPr>
              <a:t>NIT</a:t>
            </a:r>
            <a:endParaRPr sz="1400">
              <a:latin typeface="Georgia"/>
              <a:cs typeface="Georgia"/>
            </a:endParaRPr>
          </a:p>
        </p:txBody>
      </p:sp>
      <p:sp>
        <p:nvSpPr>
          <p:cNvPr id="12" name="object 4"/>
          <p:cNvSpPr/>
          <p:nvPr/>
        </p:nvSpPr>
        <p:spPr>
          <a:xfrm>
            <a:off x="0" y="6626350"/>
            <a:ext cx="786384" cy="2286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44068" y="1147533"/>
            <a:ext cx="2397760" cy="632460"/>
          </a:xfrm>
          <a:prstGeom prst="rect">
            <a:avLst/>
          </a:prstGeom>
          <a:solidFill>
            <a:srgbClr val="2D75B6"/>
          </a:solidFill>
        </p:spPr>
        <p:txBody>
          <a:bodyPr vert="horz" wrap="square" lIns="0" tIns="172085" rIns="0" bIns="0" rtlCol="0">
            <a:spAutoFit/>
          </a:bodyPr>
          <a:lstStyle/>
          <a:p>
            <a:pPr marL="109220">
              <a:lnSpc>
                <a:spcPct val="100000"/>
              </a:lnSpc>
              <a:spcBef>
                <a:spcPts val="1355"/>
              </a:spcBef>
            </a:pPr>
            <a:r>
              <a:rPr dirty="0"/>
              <a:t>Tender Details </a:t>
            </a:r>
            <a:r>
              <a:rPr spc="-5" dirty="0"/>
              <a:t>Page</a:t>
            </a:r>
            <a:r>
              <a:rPr spc="-105" dirty="0"/>
              <a:t> </a:t>
            </a:r>
            <a:r>
              <a:rPr dirty="0"/>
              <a:t>3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8756904" y="1580388"/>
            <a:ext cx="2927985" cy="2315210"/>
            <a:chOff x="8756904" y="1580388"/>
            <a:chExt cx="2927985" cy="2315210"/>
          </a:xfrm>
        </p:grpSpPr>
        <p:sp>
          <p:nvSpPr>
            <p:cNvPr id="5" name="object 5"/>
            <p:cNvSpPr/>
            <p:nvPr/>
          </p:nvSpPr>
          <p:spPr>
            <a:xfrm>
              <a:off x="8756904" y="1580388"/>
              <a:ext cx="2927604" cy="231495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829294" y="1614678"/>
              <a:ext cx="2783205" cy="2139315"/>
            </a:xfrm>
            <a:custGeom>
              <a:avLst/>
              <a:gdLst/>
              <a:ahLst/>
              <a:cxnLst/>
              <a:rect l="l" t="t" r="r" b="b"/>
              <a:pathLst>
                <a:path w="2783204" h="2139315">
                  <a:moveTo>
                    <a:pt x="2319020" y="1444752"/>
                  </a:moveTo>
                  <a:lnTo>
                    <a:pt x="1623313" y="1444752"/>
                  </a:lnTo>
                  <a:lnTo>
                    <a:pt x="1441703" y="2139188"/>
                  </a:lnTo>
                  <a:lnTo>
                    <a:pt x="2319020" y="1444752"/>
                  </a:lnTo>
                  <a:close/>
                </a:path>
                <a:path w="2783204" h="2139315">
                  <a:moveTo>
                    <a:pt x="2542031" y="0"/>
                  </a:moveTo>
                  <a:lnTo>
                    <a:pt x="240791" y="0"/>
                  </a:lnTo>
                  <a:lnTo>
                    <a:pt x="192268" y="4892"/>
                  </a:lnTo>
                  <a:lnTo>
                    <a:pt x="147071" y="18924"/>
                  </a:lnTo>
                  <a:lnTo>
                    <a:pt x="106170" y="41127"/>
                  </a:lnTo>
                  <a:lnTo>
                    <a:pt x="70532" y="70532"/>
                  </a:lnTo>
                  <a:lnTo>
                    <a:pt x="41127" y="106170"/>
                  </a:lnTo>
                  <a:lnTo>
                    <a:pt x="18924" y="147071"/>
                  </a:lnTo>
                  <a:lnTo>
                    <a:pt x="4892" y="192268"/>
                  </a:lnTo>
                  <a:lnTo>
                    <a:pt x="0" y="240792"/>
                  </a:lnTo>
                  <a:lnTo>
                    <a:pt x="0" y="1203960"/>
                  </a:lnTo>
                  <a:lnTo>
                    <a:pt x="4892" y="1252483"/>
                  </a:lnTo>
                  <a:lnTo>
                    <a:pt x="18924" y="1297680"/>
                  </a:lnTo>
                  <a:lnTo>
                    <a:pt x="41127" y="1338581"/>
                  </a:lnTo>
                  <a:lnTo>
                    <a:pt x="70532" y="1374219"/>
                  </a:lnTo>
                  <a:lnTo>
                    <a:pt x="106170" y="1403624"/>
                  </a:lnTo>
                  <a:lnTo>
                    <a:pt x="147071" y="1425827"/>
                  </a:lnTo>
                  <a:lnTo>
                    <a:pt x="192268" y="1439859"/>
                  </a:lnTo>
                  <a:lnTo>
                    <a:pt x="240791" y="1444752"/>
                  </a:lnTo>
                  <a:lnTo>
                    <a:pt x="2542031" y="1444752"/>
                  </a:lnTo>
                  <a:lnTo>
                    <a:pt x="2590555" y="1439859"/>
                  </a:lnTo>
                  <a:lnTo>
                    <a:pt x="2635752" y="1425827"/>
                  </a:lnTo>
                  <a:lnTo>
                    <a:pt x="2676653" y="1403624"/>
                  </a:lnTo>
                  <a:lnTo>
                    <a:pt x="2712291" y="1374219"/>
                  </a:lnTo>
                  <a:lnTo>
                    <a:pt x="2741696" y="1338581"/>
                  </a:lnTo>
                  <a:lnTo>
                    <a:pt x="2763899" y="1297680"/>
                  </a:lnTo>
                  <a:lnTo>
                    <a:pt x="2777931" y="1252483"/>
                  </a:lnTo>
                  <a:lnTo>
                    <a:pt x="2782824" y="1203960"/>
                  </a:lnTo>
                  <a:lnTo>
                    <a:pt x="2782824" y="240792"/>
                  </a:lnTo>
                  <a:lnTo>
                    <a:pt x="2777931" y="192268"/>
                  </a:lnTo>
                  <a:lnTo>
                    <a:pt x="2763899" y="147071"/>
                  </a:lnTo>
                  <a:lnTo>
                    <a:pt x="2741696" y="106170"/>
                  </a:lnTo>
                  <a:lnTo>
                    <a:pt x="2712291" y="70532"/>
                  </a:lnTo>
                  <a:lnTo>
                    <a:pt x="2676653" y="41127"/>
                  </a:lnTo>
                  <a:lnTo>
                    <a:pt x="2635752" y="18924"/>
                  </a:lnTo>
                  <a:lnTo>
                    <a:pt x="2590555" y="4892"/>
                  </a:lnTo>
                  <a:lnTo>
                    <a:pt x="2542031" y="0"/>
                  </a:lnTo>
                  <a:close/>
                </a:path>
              </a:pathLst>
            </a:custGeom>
            <a:solidFill>
              <a:srgbClr val="2D75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829294" y="1614678"/>
              <a:ext cx="2783205" cy="2139315"/>
            </a:xfrm>
            <a:custGeom>
              <a:avLst/>
              <a:gdLst/>
              <a:ahLst/>
              <a:cxnLst/>
              <a:rect l="l" t="t" r="r" b="b"/>
              <a:pathLst>
                <a:path w="2783204" h="2139315">
                  <a:moveTo>
                    <a:pt x="0" y="240792"/>
                  </a:moveTo>
                  <a:lnTo>
                    <a:pt x="4892" y="192268"/>
                  </a:lnTo>
                  <a:lnTo>
                    <a:pt x="18924" y="147071"/>
                  </a:lnTo>
                  <a:lnTo>
                    <a:pt x="41127" y="106170"/>
                  </a:lnTo>
                  <a:lnTo>
                    <a:pt x="70532" y="70532"/>
                  </a:lnTo>
                  <a:lnTo>
                    <a:pt x="106170" y="41127"/>
                  </a:lnTo>
                  <a:lnTo>
                    <a:pt x="147071" y="18924"/>
                  </a:lnTo>
                  <a:lnTo>
                    <a:pt x="192268" y="4892"/>
                  </a:lnTo>
                  <a:lnTo>
                    <a:pt x="240791" y="0"/>
                  </a:lnTo>
                  <a:lnTo>
                    <a:pt x="1623313" y="0"/>
                  </a:lnTo>
                  <a:lnTo>
                    <a:pt x="2319020" y="0"/>
                  </a:lnTo>
                  <a:lnTo>
                    <a:pt x="2542031" y="0"/>
                  </a:lnTo>
                  <a:lnTo>
                    <a:pt x="2590555" y="4892"/>
                  </a:lnTo>
                  <a:lnTo>
                    <a:pt x="2635752" y="18924"/>
                  </a:lnTo>
                  <a:lnTo>
                    <a:pt x="2676653" y="41127"/>
                  </a:lnTo>
                  <a:lnTo>
                    <a:pt x="2712291" y="70532"/>
                  </a:lnTo>
                  <a:lnTo>
                    <a:pt x="2741696" y="106170"/>
                  </a:lnTo>
                  <a:lnTo>
                    <a:pt x="2763899" y="147071"/>
                  </a:lnTo>
                  <a:lnTo>
                    <a:pt x="2777931" y="192268"/>
                  </a:lnTo>
                  <a:lnTo>
                    <a:pt x="2782824" y="240792"/>
                  </a:lnTo>
                  <a:lnTo>
                    <a:pt x="2782824" y="842772"/>
                  </a:lnTo>
                  <a:lnTo>
                    <a:pt x="2782824" y="1203960"/>
                  </a:lnTo>
                  <a:lnTo>
                    <a:pt x="2777931" y="1252483"/>
                  </a:lnTo>
                  <a:lnTo>
                    <a:pt x="2763899" y="1297680"/>
                  </a:lnTo>
                  <a:lnTo>
                    <a:pt x="2741696" y="1338581"/>
                  </a:lnTo>
                  <a:lnTo>
                    <a:pt x="2712291" y="1374219"/>
                  </a:lnTo>
                  <a:lnTo>
                    <a:pt x="2676653" y="1403624"/>
                  </a:lnTo>
                  <a:lnTo>
                    <a:pt x="2635752" y="1425827"/>
                  </a:lnTo>
                  <a:lnTo>
                    <a:pt x="2590555" y="1439859"/>
                  </a:lnTo>
                  <a:lnTo>
                    <a:pt x="2542031" y="1444752"/>
                  </a:lnTo>
                  <a:lnTo>
                    <a:pt x="2319020" y="1444752"/>
                  </a:lnTo>
                  <a:lnTo>
                    <a:pt x="1441703" y="2139188"/>
                  </a:lnTo>
                  <a:lnTo>
                    <a:pt x="1623313" y="1444752"/>
                  </a:lnTo>
                  <a:lnTo>
                    <a:pt x="240791" y="1444752"/>
                  </a:lnTo>
                  <a:lnTo>
                    <a:pt x="192268" y="1439859"/>
                  </a:lnTo>
                  <a:lnTo>
                    <a:pt x="147071" y="1425827"/>
                  </a:lnTo>
                  <a:lnTo>
                    <a:pt x="106170" y="1403624"/>
                  </a:lnTo>
                  <a:lnTo>
                    <a:pt x="70532" y="1374219"/>
                  </a:lnTo>
                  <a:lnTo>
                    <a:pt x="41127" y="1338581"/>
                  </a:lnTo>
                  <a:lnTo>
                    <a:pt x="18924" y="1297680"/>
                  </a:lnTo>
                  <a:lnTo>
                    <a:pt x="4892" y="1252483"/>
                  </a:lnTo>
                  <a:lnTo>
                    <a:pt x="0" y="1203960"/>
                  </a:lnTo>
                  <a:lnTo>
                    <a:pt x="0" y="842772"/>
                  </a:lnTo>
                  <a:lnTo>
                    <a:pt x="0" y="240792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9280397" y="1773428"/>
            <a:ext cx="188722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Georgia"/>
                <a:cs typeface="Georgia"/>
              </a:rPr>
              <a:t>Click here to  download the</a:t>
            </a:r>
            <a:r>
              <a:rPr sz="1800" spc="-12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FFFFFF"/>
                </a:solidFill>
                <a:latin typeface="Georgia"/>
                <a:cs typeface="Georgia"/>
              </a:rPr>
              <a:t>BoQ  and </a:t>
            </a:r>
            <a:r>
              <a:rPr sz="1800" spc="-5" dirty="0">
                <a:solidFill>
                  <a:srgbClr val="FFFFFF"/>
                </a:solidFill>
                <a:latin typeface="Georgia"/>
                <a:cs typeface="Georgia"/>
              </a:rPr>
              <a:t>Tender  document</a:t>
            </a:r>
            <a:endParaRPr sz="1800">
              <a:latin typeface="Georgia"/>
              <a:cs typeface="Georgia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7807452" y="4774691"/>
            <a:ext cx="3176270" cy="1270000"/>
            <a:chOff x="7807452" y="4774691"/>
            <a:chExt cx="3176270" cy="1270000"/>
          </a:xfrm>
        </p:grpSpPr>
        <p:sp>
          <p:nvSpPr>
            <p:cNvPr id="10" name="object 10"/>
            <p:cNvSpPr/>
            <p:nvPr/>
          </p:nvSpPr>
          <p:spPr>
            <a:xfrm>
              <a:off x="7807452" y="4774691"/>
              <a:ext cx="3176016" cy="126949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879842" y="4808981"/>
              <a:ext cx="2907030" cy="1090930"/>
            </a:xfrm>
            <a:custGeom>
              <a:avLst/>
              <a:gdLst/>
              <a:ahLst/>
              <a:cxnLst/>
              <a:rect l="l" t="t" r="r" b="b"/>
              <a:pathLst>
                <a:path w="2907029" h="1090929">
                  <a:moveTo>
                    <a:pt x="2317750" y="792480"/>
                  </a:moveTo>
                  <a:lnTo>
                    <a:pt x="1622425" y="792480"/>
                  </a:lnTo>
                  <a:lnTo>
                    <a:pt x="2906776" y="1090726"/>
                  </a:lnTo>
                  <a:lnTo>
                    <a:pt x="2317750" y="792480"/>
                  </a:lnTo>
                  <a:close/>
                </a:path>
                <a:path w="2907029" h="1090929">
                  <a:moveTo>
                    <a:pt x="2649219" y="0"/>
                  </a:moveTo>
                  <a:lnTo>
                    <a:pt x="132079" y="0"/>
                  </a:lnTo>
                  <a:lnTo>
                    <a:pt x="90350" y="6738"/>
                  </a:lnTo>
                  <a:lnTo>
                    <a:pt x="54095" y="25497"/>
                  </a:lnTo>
                  <a:lnTo>
                    <a:pt x="25497" y="54095"/>
                  </a:lnTo>
                  <a:lnTo>
                    <a:pt x="6738" y="90350"/>
                  </a:lnTo>
                  <a:lnTo>
                    <a:pt x="0" y="132080"/>
                  </a:lnTo>
                  <a:lnTo>
                    <a:pt x="0" y="660400"/>
                  </a:lnTo>
                  <a:lnTo>
                    <a:pt x="6738" y="702129"/>
                  </a:lnTo>
                  <a:lnTo>
                    <a:pt x="25497" y="738384"/>
                  </a:lnTo>
                  <a:lnTo>
                    <a:pt x="54095" y="766982"/>
                  </a:lnTo>
                  <a:lnTo>
                    <a:pt x="90350" y="785741"/>
                  </a:lnTo>
                  <a:lnTo>
                    <a:pt x="132079" y="792480"/>
                  </a:lnTo>
                  <a:lnTo>
                    <a:pt x="2649219" y="792480"/>
                  </a:lnTo>
                  <a:lnTo>
                    <a:pt x="2690949" y="785741"/>
                  </a:lnTo>
                  <a:lnTo>
                    <a:pt x="2727204" y="766982"/>
                  </a:lnTo>
                  <a:lnTo>
                    <a:pt x="2755802" y="738384"/>
                  </a:lnTo>
                  <a:lnTo>
                    <a:pt x="2774561" y="702129"/>
                  </a:lnTo>
                  <a:lnTo>
                    <a:pt x="2781300" y="660400"/>
                  </a:lnTo>
                  <a:lnTo>
                    <a:pt x="2781300" y="132080"/>
                  </a:lnTo>
                  <a:lnTo>
                    <a:pt x="2774561" y="90350"/>
                  </a:lnTo>
                  <a:lnTo>
                    <a:pt x="2755802" y="54095"/>
                  </a:lnTo>
                  <a:lnTo>
                    <a:pt x="2727204" y="25497"/>
                  </a:lnTo>
                  <a:lnTo>
                    <a:pt x="2690949" y="6738"/>
                  </a:lnTo>
                  <a:lnTo>
                    <a:pt x="2649219" y="0"/>
                  </a:lnTo>
                  <a:close/>
                </a:path>
              </a:pathLst>
            </a:custGeom>
            <a:solidFill>
              <a:srgbClr val="2D75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879842" y="4808981"/>
              <a:ext cx="2907030" cy="1090930"/>
            </a:xfrm>
            <a:custGeom>
              <a:avLst/>
              <a:gdLst/>
              <a:ahLst/>
              <a:cxnLst/>
              <a:rect l="l" t="t" r="r" b="b"/>
              <a:pathLst>
                <a:path w="2907029" h="1090929">
                  <a:moveTo>
                    <a:pt x="0" y="132080"/>
                  </a:moveTo>
                  <a:lnTo>
                    <a:pt x="6738" y="90350"/>
                  </a:lnTo>
                  <a:lnTo>
                    <a:pt x="25497" y="54095"/>
                  </a:lnTo>
                  <a:lnTo>
                    <a:pt x="54095" y="25497"/>
                  </a:lnTo>
                  <a:lnTo>
                    <a:pt x="90350" y="6738"/>
                  </a:lnTo>
                  <a:lnTo>
                    <a:pt x="132079" y="0"/>
                  </a:lnTo>
                  <a:lnTo>
                    <a:pt x="1622425" y="0"/>
                  </a:lnTo>
                  <a:lnTo>
                    <a:pt x="2317750" y="0"/>
                  </a:lnTo>
                  <a:lnTo>
                    <a:pt x="2649219" y="0"/>
                  </a:lnTo>
                  <a:lnTo>
                    <a:pt x="2690949" y="6738"/>
                  </a:lnTo>
                  <a:lnTo>
                    <a:pt x="2727204" y="25497"/>
                  </a:lnTo>
                  <a:lnTo>
                    <a:pt x="2755802" y="54095"/>
                  </a:lnTo>
                  <a:lnTo>
                    <a:pt x="2774561" y="90350"/>
                  </a:lnTo>
                  <a:lnTo>
                    <a:pt x="2781300" y="132080"/>
                  </a:lnTo>
                  <a:lnTo>
                    <a:pt x="2781300" y="462280"/>
                  </a:lnTo>
                  <a:lnTo>
                    <a:pt x="2781300" y="660400"/>
                  </a:lnTo>
                  <a:lnTo>
                    <a:pt x="2774561" y="702129"/>
                  </a:lnTo>
                  <a:lnTo>
                    <a:pt x="2755802" y="738384"/>
                  </a:lnTo>
                  <a:lnTo>
                    <a:pt x="2727204" y="766982"/>
                  </a:lnTo>
                  <a:lnTo>
                    <a:pt x="2690949" y="785741"/>
                  </a:lnTo>
                  <a:lnTo>
                    <a:pt x="2649219" y="792480"/>
                  </a:lnTo>
                  <a:lnTo>
                    <a:pt x="2317750" y="792480"/>
                  </a:lnTo>
                  <a:lnTo>
                    <a:pt x="2906776" y="1090726"/>
                  </a:lnTo>
                  <a:lnTo>
                    <a:pt x="1622425" y="792480"/>
                  </a:lnTo>
                  <a:lnTo>
                    <a:pt x="132079" y="792480"/>
                  </a:lnTo>
                  <a:lnTo>
                    <a:pt x="90350" y="785741"/>
                  </a:lnTo>
                  <a:lnTo>
                    <a:pt x="54095" y="766982"/>
                  </a:lnTo>
                  <a:lnTo>
                    <a:pt x="25497" y="738384"/>
                  </a:lnTo>
                  <a:lnTo>
                    <a:pt x="6738" y="702129"/>
                  </a:lnTo>
                  <a:lnTo>
                    <a:pt x="0" y="660400"/>
                  </a:lnTo>
                  <a:lnTo>
                    <a:pt x="0" y="462280"/>
                  </a:lnTo>
                  <a:lnTo>
                    <a:pt x="0" y="132080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8398256" y="4910708"/>
            <a:ext cx="17278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9375" marR="5080" indent="-6731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Georgia"/>
                <a:cs typeface="Georgia"/>
              </a:rPr>
              <a:t>Click Proceed</a:t>
            </a:r>
            <a:r>
              <a:rPr sz="1800" spc="-21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Georgia"/>
                <a:cs typeface="Georgia"/>
              </a:rPr>
              <a:t>for  </a:t>
            </a:r>
            <a:r>
              <a:rPr sz="1800" dirty="0">
                <a:solidFill>
                  <a:srgbClr val="FFFFFF"/>
                </a:solidFill>
                <a:latin typeface="Georgia"/>
                <a:cs typeface="Georgia"/>
              </a:rPr>
              <a:t>Bid</a:t>
            </a:r>
            <a:r>
              <a:rPr sz="1800" spc="-6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Georgia"/>
                <a:cs typeface="Georgia"/>
              </a:rPr>
              <a:t>Submission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17" name="object 4"/>
          <p:cNvSpPr/>
          <p:nvPr/>
        </p:nvSpPr>
        <p:spPr>
          <a:xfrm>
            <a:off x="0" y="6626350"/>
            <a:ext cx="786384" cy="2286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621780"/>
            <a:chOff x="0" y="0"/>
            <a:chExt cx="12192000" cy="662178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191999" cy="662178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64819" y="4200144"/>
              <a:ext cx="2846832" cy="128473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37209" y="4234434"/>
              <a:ext cx="2574290" cy="1104900"/>
            </a:xfrm>
            <a:custGeom>
              <a:avLst/>
              <a:gdLst/>
              <a:ahLst/>
              <a:cxnLst/>
              <a:rect l="l" t="t" r="r" b="b"/>
              <a:pathLst>
                <a:path w="2574290" h="1104900">
                  <a:moveTo>
                    <a:pt x="1826260" y="790956"/>
                  </a:moveTo>
                  <a:lnTo>
                    <a:pt x="1278382" y="790956"/>
                  </a:lnTo>
                  <a:lnTo>
                    <a:pt x="2574163" y="1104392"/>
                  </a:lnTo>
                  <a:lnTo>
                    <a:pt x="1826260" y="790956"/>
                  </a:lnTo>
                  <a:close/>
                </a:path>
                <a:path w="2574290" h="1104900">
                  <a:moveTo>
                    <a:pt x="2059686" y="0"/>
                  </a:moveTo>
                  <a:lnTo>
                    <a:pt x="131826" y="0"/>
                  </a:lnTo>
                  <a:lnTo>
                    <a:pt x="90157" y="6723"/>
                  </a:lnTo>
                  <a:lnTo>
                    <a:pt x="53969" y="25444"/>
                  </a:lnTo>
                  <a:lnTo>
                    <a:pt x="25433" y="53986"/>
                  </a:lnTo>
                  <a:lnTo>
                    <a:pt x="6720" y="90172"/>
                  </a:lnTo>
                  <a:lnTo>
                    <a:pt x="0" y="131826"/>
                  </a:lnTo>
                  <a:lnTo>
                    <a:pt x="0" y="659130"/>
                  </a:lnTo>
                  <a:lnTo>
                    <a:pt x="6720" y="700783"/>
                  </a:lnTo>
                  <a:lnTo>
                    <a:pt x="25433" y="736969"/>
                  </a:lnTo>
                  <a:lnTo>
                    <a:pt x="53969" y="765511"/>
                  </a:lnTo>
                  <a:lnTo>
                    <a:pt x="90157" y="784232"/>
                  </a:lnTo>
                  <a:lnTo>
                    <a:pt x="131826" y="790956"/>
                  </a:lnTo>
                  <a:lnTo>
                    <a:pt x="2059686" y="790956"/>
                  </a:lnTo>
                  <a:lnTo>
                    <a:pt x="2101339" y="784232"/>
                  </a:lnTo>
                  <a:lnTo>
                    <a:pt x="2137525" y="765511"/>
                  </a:lnTo>
                  <a:lnTo>
                    <a:pt x="2166067" y="736969"/>
                  </a:lnTo>
                  <a:lnTo>
                    <a:pt x="2184788" y="700783"/>
                  </a:lnTo>
                  <a:lnTo>
                    <a:pt x="2191512" y="659130"/>
                  </a:lnTo>
                  <a:lnTo>
                    <a:pt x="2191512" y="131826"/>
                  </a:lnTo>
                  <a:lnTo>
                    <a:pt x="2184788" y="90172"/>
                  </a:lnTo>
                  <a:lnTo>
                    <a:pt x="2166067" y="53986"/>
                  </a:lnTo>
                  <a:lnTo>
                    <a:pt x="2137525" y="25444"/>
                  </a:lnTo>
                  <a:lnTo>
                    <a:pt x="2101339" y="6723"/>
                  </a:lnTo>
                  <a:lnTo>
                    <a:pt x="2059686" y="0"/>
                  </a:lnTo>
                  <a:close/>
                </a:path>
              </a:pathLst>
            </a:custGeom>
            <a:solidFill>
              <a:srgbClr val="2D75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37209" y="4234434"/>
              <a:ext cx="2574290" cy="1104900"/>
            </a:xfrm>
            <a:custGeom>
              <a:avLst/>
              <a:gdLst/>
              <a:ahLst/>
              <a:cxnLst/>
              <a:rect l="l" t="t" r="r" b="b"/>
              <a:pathLst>
                <a:path w="2574290" h="1104900">
                  <a:moveTo>
                    <a:pt x="0" y="131826"/>
                  </a:moveTo>
                  <a:lnTo>
                    <a:pt x="6720" y="90172"/>
                  </a:lnTo>
                  <a:lnTo>
                    <a:pt x="25433" y="53986"/>
                  </a:lnTo>
                  <a:lnTo>
                    <a:pt x="53969" y="25444"/>
                  </a:lnTo>
                  <a:lnTo>
                    <a:pt x="90157" y="6723"/>
                  </a:lnTo>
                  <a:lnTo>
                    <a:pt x="131826" y="0"/>
                  </a:lnTo>
                  <a:lnTo>
                    <a:pt x="1278382" y="0"/>
                  </a:lnTo>
                  <a:lnTo>
                    <a:pt x="1826260" y="0"/>
                  </a:lnTo>
                  <a:lnTo>
                    <a:pt x="2059686" y="0"/>
                  </a:lnTo>
                  <a:lnTo>
                    <a:pt x="2101339" y="6723"/>
                  </a:lnTo>
                  <a:lnTo>
                    <a:pt x="2137525" y="25444"/>
                  </a:lnTo>
                  <a:lnTo>
                    <a:pt x="2166067" y="53986"/>
                  </a:lnTo>
                  <a:lnTo>
                    <a:pt x="2184788" y="90172"/>
                  </a:lnTo>
                  <a:lnTo>
                    <a:pt x="2191512" y="131826"/>
                  </a:lnTo>
                  <a:lnTo>
                    <a:pt x="2191512" y="461391"/>
                  </a:lnTo>
                  <a:lnTo>
                    <a:pt x="2191512" y="659130"/>
                  </a:lnTo>
                  <a:lnTo>
                    <a:pt x="2184788" y="700783"/>
                  </a:lnTo>
                  <a:lnTo>
                    <a:pt x="2166067" y="736969"/>
                  </a:lnTo>
                  <a:lnTo>
                    <a:pt x="2137525" y="765511"/>
                  </a:lnTo>
                  <a:lnTo>
                    <a:pt x="2101339" y="784232"/>
                  </a:lnTo>
                  <a:lnTo>
                    <a:pt x="2059686" y="790956"/>
                  </a:lnTo>
                  <a:lnTo>
                    <a:pt x="1826260" y="790956"/>
                  </a:lnTo>
                  <a:lnTo>
                    <a:pt x="2574163" y="1104392"/>
                  </a:lnTo>
                  <a:lnTo>
                    <a:pt x="1278382" y="790956"/>
                  </a:lnTo>
                  <a:lnTo>
                    <a:pt x="131826" y="790956"/>
                  </a:lnTo>
                  <a:lnTo>
                    <a:pt x="90157" y="784232"/>
                  </a:lnTo>
                  <a:lnTo>
                    <a:pt x="53969" y="765511"/>
                  </a:lnTo>
                  <a:lnTo>
                    <a:pt x="25433" y="736969"/>
                  </a:lnTo>
                  <a:lnTo>
                    <a:pt x="6720" y="700783"/>
                  </a:lnTo>
                  <a:lnTo>
                    <a:pt x="0" y="659130"/>
                  </a:lnTo>
                  <a:lnTo>
                    <a:pt x="0" y="461391"/>
                  </a:lnTo>
                  <a:lnTo>
                    <a:pt x="0" y="131826"/>
                  </a:lnTo>
                  <a:close/>
                </a:path>
              </a:pathLst>
            </a:custGeom>
            <a:ln w="380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795019" y="4472432"/>
            <a:ext cx="16129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Georgia"/>
                <a:cs typeface="Georgia"/>
              </a:rPr>
              <a:t>1. Select </a:t>
            </a:r>
            <a:r>
              <a:rPr sz="1800" dirty="0">
                <a:solidFill>
                  <a:srgbClr val="FFFFFF"/>
                </a:solidFill>
                <a:latin typeface="Georgia"/>
                <a:cs typeface="Georgia"/>
              </a:rPr>
              <a:t>I</a:t>
            </a:r>
            <a:r>
              <a:rPr sz="1800" spc="-12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Georgia"/>
                <a:cs typeface="Georgia"/>
              </a:rPr>
              <a:t>Agree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086600" y="1223733"/>
            <a:ext cx="3244850" cy="523240"/>
          </a:xfrm>
          <a:prstGeom prst="rect">
            <a:avLst/>
          </a:prstGeom>
          <a:solidFill>
            <a:srgbClr val="006EC0"/>
          </a:solidFill>
        </p:spPr>
        <p:txBody>
          <a:bodyPr vert="horz" wrap="square" lIns="0" tIns="117475" rIns="0" bIns="0" rtlCol="0">
            <a:spAutoFit/>
          </a:bodyPr>
          <a:lstStyle/>
          <a:p>
            <a:pPr marL="114935">
              <a:lnSpc>
                <a:spcPct val="100000"/>
              </a:lnSpc>
              <a:spcBef>
                <a:spcPts val="925"/>
              </a:spcBef>
            </a:pPr>
            <a:r>
              <a:rPr sz="1800" dirty="0">
                <a:solidFill>
                  <a:srgbClr val="FFFFFF"/>
                </a:solidFill>
                <a:latin typeface="Georgia"/>
                <a:cs typeface="Georgia"/>
              </a:rPr>
              <a:t>Read </a:t>
            </a:r>
            <a:r>
              <a:rPr sz="1800" spc="-5" dirty="0">
                <a:solidFill>
                  <a:srgbClr val="FFFFFF"/>
                </a:solidFill>
                <a:latin typeface="Georgia"/>
                <a:cs typeface="Georgia"/>
              </a:rPr>
              <a:t>the </a:t>
            </a:r>
            <a:r>
              <a:rPr sz="1800" dirty="0">
                <a:solidFill>
                  <a:srgbClr val="FFFFFF"/>
                </a:solidFill>
                <a:latin typeface="Georgia"/>
                <a:cs typeface="Georgia"/>
              </a:rPr>
              <a:t>Terms of</a:t>
            </a:r>
            <a:r>
              <a:rPr sz="1800" spc="-7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Georgia"/>
                <a:cs typeface="Georgia"/>
              </a:rPr>
              <a:t>Conditions</a:t>
            </a:r>
            <a:endParaRPr sz="1800">
              <a:latin typeface="Georgia"/>
              <a:cs typeface="Georgia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7700771" y="5801867"/>
            <a:ext cx="3209925" cy="908685"/>
            <a:chOff x="7700771" y="5801867"/>
            <a:chExt cx="3209925" cy="908685"/>
          </a:xfrm>
        </p:grpSpPr>
        <p:sp>
          <p:nvSpPr>
            <p:cNvPr id="10" name="object 10"/>
            <p:cNvSpPr/>
            <p:nvPr/>
          </p:nvSpPr>
          <p:spPr>
            <a:xfrm>
              <a:off x="7700771" y="5801867"/>
              <a:ext cx="3209544" cy="90830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773161" y="5866828"/>
              <a:ext cx="2938780" cy="733425"/>
            </a:xfrm>
            <a:custGeom>
              <a:avLst/>
              <a:gdLst/>
              <a:ahLst/>
              <a:cxnLst/>
              <a:rect l="l" t="t" r="r" b="b"/>
              <a:pathLst>
                <a:path w="2938779" h="733425">
                  <a:moveTo>
                    <a:pt x="2706370" y="283273"/>
                  </a:moveTo>
                  <a:lnTo>
                    <a:pt x="74930" y="283273"/>
                  </a:lnTo>
                  <a:lnTo>
                    <a:pt x="45755" y="289162"/>
                  </a:lnTo>
                  <a:lnTo>
                    <a:pt x="21939" y="305222"/>
                  </a:lnTo>
                  <a:lnTo>
                    <a:pt x="5885" y="329039"/>
                  </a:lnTo>
                  <a:lnTo>
                    <a:pt x="0" y="358203"/>
                  </a:lnTo>
                  <a:lnTo>
                    <a:pt x="0" y="657923"/>
                  </a:lnTo>
                  <a:lnTo>
                    <a:pt x="5885" y="687087"/>
                  </a:lnTo>
                  <a:lnTo>
                    <a:pt x="21939" y="710904"/>
                  </a:lnTo>
                  <a:lnTo>
                    <a:pt x="45755" y="726964"/>
                  </a:lnTo>
                  <a:lnTo>
                    <a:pt x="74930" y="732853"/>
                  </a:lnTo>
                  <a:lnTo>
                    <a:pt x="2706370" y="732853"/>
                  </a:lnTo>
                  <a:lnTo>
                    <a:pt x="2735544" y="726964"/>
                  </a:lnTo>
                  <a:lnTo>
                    <a:pt x="2759360" y="710904"/>
                  </a:lnTo>
                  <a:lnTo>
                    <a:pt x="2775414" y="687087"/>
                  </a:lnTo>
                  <a:lnTo>
                    <a:pt x="2781300" y="657923"/>
                  </a:lnTo>
                  <a:lnTo>
                    <a:pt x="2781300" y="358203"/>
                  </a:lnTo>
                  <a:lnTo>
                    <a:pt x="2775414" y="329039"/>
                  </a:lnTo>
                  <a:lnTo>
                    <a:pt x="2759360" y="305222"/>
                  </a:lnTo>
                  <a:lnTo>
                    <a:pt x="2735544" y="289162"/>
                  </a:lnTo>
                  <a:lnTo>
                    <a:pt x="2706370" y="283273"/>
                  </a:lnTo>
                  <a:close/>
                </a:path>
                <a:path w="2938779" h="733425">
                  <a:moveTo>
                    <a:pt x="2938272" y="0"/>
                  </a:moveTo>
                  <a:lnTo>
                    <a:pt x="1622425" y="283273"/>
                  </a:lnTo>
                  <a:lnTo>
                    <a:pt x="2317750" y="283273"/>
                  </a:lnTo>
                  <a:lnTo>
                    <a:pt x="2938272" y="0"/>
                  </a:lnTo>
                  <a:close/>
                </a:path>
              </a:pathLst>
            </a:custGeom>
            <a:solidFill>
              <a:srgbClr val="2D75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773161" y="5866828"/>
              <a:ext cx="2938780" cy="733425"/>
            </a:xfrm>
            <a:custGeom>
              <a:avLst/>
              <a:gdLst/>
              <a:ahLst/>
              <a:cxnLst/>
              <a:rect l="l" t="t" r="r" b="b"/>
              <a:pathLst>
                <a:path w="2938779" h="733425">
                  <a:moveTo>
                    <a:pt x="0" y="358203"/>
                  </a:moveTo>
                  <a:lnTo>
                    <a:pt x="5885" y="329039"/>
                  </a:lnTo>
                  <a:lnTo>
                    <a:pt x="21939" y="305222"/>
                  </a:lnTo>
                  <a:lnTo>
                    <a:pt x="45755" y="289162"/>
                  </a:lnTo>
                  <a:lnTo>
                    <a:pt x="74930" y="283273"/>
                  </a:lnTo>
                  <a:lnTo>
                    <a:pt x="1622425" y="283273"/>
                  </a:lnTo>
                  <a:lnTo>
                    <a:pt x="2938272" y="0"/>
                  </a:lnTo>
                  <a:lnTo>
                    <a:pt x="2317750" y="283273"/>
                  </a:lnTo>
                  <a:lnTo>
                    <a:pt x="2706370" y="283273"/>
                  </a:lnTo>
                  <a:lnTo>
                    <a:pt x="2735544" y="289162"/>
                  </a:lnTo>
                  <a:lnTo>
                    <a:pt x="2759360" y="305222"/>
                  </a:lnTo>
                  <a:lnTo>
                    <a:pt x="2775414" y="329039"/>
                  </a:lnTo>
                  <a:lnTo>
                    <a:pt x="2781300" y="358203"/>
                  </a:lnTo>
                  <a:lnTo>
                    <a:pt x="2781300" y="470598"/>
                  </a:lnTo>
                  <a:lnTo>
                    <a:pt x="2781300" y="657923"/>
                  </a:lnTo>
                  <a:lnTo>
                    <a:pt x="2775414" y="687087"/>
                  </a:lnTo>
                  <a:lnTo>
                    <a:pt x="2759360" y="710904"/>
                  </a:lnTo>
                  <a:lnTo>
                    <a:pt x="2735544" y="726964"/>
                  </a:lnTo>
                  <a:lnTo>
                    <a:pt x="2706370" y="732853"/>
                  </a:lnTo>
                  <a:lnTo>
                    <a:pt x="2317750" y="732853"/>
                  </a:lnTo>
                  <a:lnTo>
                    <a:pt x="1622425" y="732853"/>
                  </a:lnTo>
                  <a:lnTo>
                    <a:pt x="74930" y="732853"/>
                  </a:lnTo>
                  <a:lnTo>
                    <a:pt x="45755" y="726964"/>
                  </a:lnTo>
                  <a:lnTo>
                    <a:pt x="21939" y="710904"/>
                  </a:lnTo>
                  <a:lnTo>
                    <a:pt x="5885" y="687087"/>
                  </a:lnTo>
                  <a:lnTo>
                    <a:pt x="0" y="657923"/>
                  </a:lnTo>
                  <a:lnTo>
                    <a:pt x="0" y="470598"/>
                  </a:lnTo>
                  <a:lnTo>
                    <a:pt x="0" y="358203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8508872" y="6205829"/>
            <a:ext cx="12947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Georgia"/>
                <a:cs typeface="Georgia"/>
              </a:rPr>
              <a:t>2. </a:t>
            </a:r>
            <a:r>
              <a:rPr sz="1800" spc="-5" dirty="0">
                <a:solidFill>
                  <a:srgbClr val="FFFFFF"/>
                </a:solidFill>
                <a:latin typeface="Georgia"/>
                <a:cs typeface="Georgia"/>
              </a:rPr>
              <a:t>Click</a:t>
            </a:r>
            <a:r>
              <a:rPr sz="1800" spc="-204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Georgia"/>
                <a:cs typeface="Georgia"/>
              </a:rPr>
              <a:t>Next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17" name="object 4"/>
          <p:cNvSpPr/>
          <p:nvPr/>
        </p:nvSpPr>
        <p:spPr>
          <a:xfrm>
            <a:off x="0" y="6626350"/>
            <a:ext cx="786384" cy="2286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ject 13"/>
          <p:cNvSpPr txBox="1"/>
          <p:nvPr/>
        </p:nvSpPr>
        <p:spPr>
          <a:xfrm>
            <a:off x="5410200" y="1828800"/>
            <a:ext cx="1256030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 smtClean="0">
                <a:solidFill>
                  <a:srgbClr val="FFFFFF"/>
                </a:solidFill>
                <a:latin typeface="Georgia"/>
                <a:cs typeface="Georgia"/>
              </a:rPr>
              <a:t>Click</a:t>
            </a:r>
            <a:r>
              <a:rPr sz="1400" b="1" spc="-160" dirty="0" smtClean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lang="en-US" sz="1400" b="1" spc="-160" dirty="0" smtClean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lang="en-US" sz="1400" b="1" spc="-5" dirty="0" smtClean="0">
                <a:solidFill>
                  <a:srgbClr val="FFFFFF"/>
                </a:solidFill>
                <a:latin typeface="Georgia"/>
                <a:cs typeface="Georgia"/>
              </a:rPr>
              <a:t>Here</a:t>
            </a:r>
            <a:endParaRPr sz="1400" dirty="0">
              <a:latin typeface="Georgia"/>
              <a:cs typeface="Georgi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650990" y="228600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Enter url: </a:t>
            </a:r>
            <a:r>
              <a:rPr lang="en-US" dirty="0" smtClean="0">
                <a:hlinkClick r:id="rId4"/>
              </a:rPr>
              <a:t>www.tntenders.gov.in</a:t>
            </a:r>
            <a:endParaRPr lang="en-US" dirty="0"/>
          </a:p>
          <a:p>
            <a:r>
              <a:rPr lang="en-US" dirty="0" smtClean="0"/>
              <a:t>                        or</a:t>
            </a:r>
            <a:endParaRPr lang="en-IN" dirty="0"/>
          </a:p>
        </p:txBody>
      </p:sp>
      <p:sp>
        <p:nvSpPr>
          <p:cNvPr id="5" name="TextBox 4"/>
          <p:cNvSpPr txBox="1"/>
          <p:nvPr/>
        </p:nvSpPr>
        <p:spPr>
          <a:xfrm>
            <a:off x="6705600" y="7620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Search “</a:t>
            </a:r>
            <a:r>
              <a:rPr lang="en-US" dirty="0" err="1" smtClean="0"/>
              <a:t>tntenders</a:t>
            </a:r>
            <a:r>
              <a:rPr lang="en-US" dirty="0" smtClean="0"/>
              <a:t>” in </a:t>
            </a:r>
            <a:r>
              <a:rPr lang="en-US" dirty="0"/>
              <a:t>G</a:t>
            </a:r>
            <a:r>
              <a:rPr lang="en-US" dirty="0" smtClean="0"/>
              <a:t>oogle</a:t>
            </a:r>
            <a:endParaRPr lang="en-IN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3733800" y="1187118"/>
            <a:ext cx="1295400" cy="641682"/>
          </a:xfrm>
          <a:prstGeom prst="wedgeRoundRectCallout">
            <a:avLst>
              <a:gd name="adj1" fmla="val -138166"/>
              <a:gd name="adj2" fmla="val 3045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Click on this Link</a:t>
            </a:r>
            <a:endParaRPr lang="en-IN" dirty="0"/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2057400" y="457200"/>
            <a:ext cx="4593590" cy="4894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7509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999" cy="66217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119871" y="150837"/>
            <a:ext cx="3199765" cy="723900"/>
          </a:xfrm>
          <a:prstGeom prst="rect">
            <a:avLst/>
          </a:prstGeom>
          <a:solidFill>
            <a:srgbClr val="006EC0"/>
          </a:solidFill>
        </p:spPr>
        <p:txBody>
          <a:bodyPr vert="horz" wrap="square" lIns="0" tIns="24130" rIns="0" bIns="0" rtlCol="0">
            <a:spAutoFit/>
          </a:bodyPr>
          <a:lstStyle/>
          <a:p>
            <a:pPr marL="409575" marR="320675">
              <a:lnSpc>
                <a:spcPct val="100000"/>
              </a:lnSpc>
              <a:spcBef>
                <a:spcPts val="190"/>
              </a:spcBef>
            </a:pPr>
            <a:r>
              <a:rPr dirty="0"/>
              <a:t>Here </a:t>
            </a:r>
            <a:r>
              <a:rPr spc="-5" dirty="0"/>
              <a:t>you can change  your information </a:t>
            </a:r>
            <a:r>
              <a:rPr dirty="0"/>
              <a:t>if</a:t>
            </a:r>
            <a:r>
              <a:rPr spc="-110" dirty="0"/>
              <a:t> </a:t>
            </a:r>
            <a:r>
              <a:rPr dirty="0"/>
              <a:t>need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9072371" y="4759452"/>
            <a:ext cx="1995170" cy="1693545"/>
            <a:chOff x="9072371" y="4759452"/>
            <a:chExt cx="1995170" cy="1693545"/>
          </a:xfrm>
        </p:grpSpPr>
        <p:sp>
          <p:nvSpPr>
            <p:cNvPr id="5" name="object 5"/>
            <p:cNvSpPr/>
            <p:nvPr/>
          </p:nvSpPr>
          <p:spPr>
            <a:xfrm>
              <a:off x="9072371" y="4759452"/>
              <a:ext cx="1994916" cy="169316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144761" y="4793742"/>
              <a:ext cx="1798955" cy="1489710"/>
            </a:xfrm>
            <a:custGeom>
              <a:avLst/>
              <a:gdLst/>
              <a:ahLst/>
              <a:cxnLst/>
              <a:rect l="l" t="t" r="r" b="b"/>
              <a:pathLst>
                <a:path w="1798954" h="1489710">
                  <a:moveTo>
                    <a:pt x="1418590" y="867155"/>
                  </a:moveTo>
                  <a:lnTo>
                    <a:pt x="993013" y="867155"/>
                  </a:lnTo>
                  <a:lnTo>
                    <a:pt x="1798828" y="1489519"/>
                  </a:lnTo>
                  <a:lnTo>
                    <a:pt x="1418590" y="867155"/>
                  </a:lnTo>
                  <a:close/>
                </a:path>
                <a:path w="1798954" h="1489710">
                  <a:moveTo>
                    <a:pt x="1557782" y="0"/>
                  </a:moveTo>
                  <a:lnTo>
                    <a:pt x="144526" y="0"/>
                  </a:lnTo>
                  <a:lnTo>
                    <a:pt x="98868" y="7374"/>
                  </a:lnTo>
                  <a:lnTo>
                    <a:pt x="59198" y="27903"/>
                  </a:lnTo>
                  <a:lnTo>
                    <a:pt x="27903" y="59198"/>
                  </a:lnTo>
                  <a:lnTo>
                    <a:pt x="7374" y="98868"/>
                  </a:lnTo>
                  <a:lnTo>
                    <a:pt x="0" y="144525"/>
                  </a:lnTo>
                  <a:lnTo>
                    <a:pt x="0" y="722629"/>
                  </a:lnTo>
                  <a:lnTo>
                    <a:pt x="7374" y="768311"/>
                  </a:lnTo>
                  <a:lnTo>
                    <a:pt x="27903" y="807985"/>
                  </a:lnTo>
                  <a:lnTo>
                    <a:pt x="59198" y="839270"/>
                  </a:lnTo>
                  <a:lnTo>
                    <a:pt x="98868" y="859787"/>
                  </a:lnTo>
                  <a:lnTo>
                    <a:pt x="144526" y="867155"/>
                  </a:lnTo>
                  <a:lnTo>
                    <a:pt x="1557782" y="867155"/>
                  </a:lnTo>
                  <a:lnTo>
                    <a:pt x="1603439" y="859787"/>
                  </a:lnTo>
                  <a:lnTo>
                    <a:pt x="1643109" y="839270"/>
                  </a:lnTo>
                  <a:lnTo>
                    <a:pt x="1674404" y="807985"/>
                  </a:lnTo>
                  <a:lnTo>
                    <a:pt x="1694933" y="768311"/>
                  </a:lnTo>
                  <a:lnTo>
                    <a:pt x="1702308" y="722629"/>
                  </a:lnTo>
                  <a:lnTo>
                    <a:pt x="1702308" y="144525"/>
                  </a:lnTo>
                  <a:lnTo>
                    <a:pt x="1694933" y="98868"/>
                  </a:lnTo>
                  <a:lnTo>
                    <a:pt x="1674404" y="59198"/>
                  </a:lnTo>
                  <a:lnTo>
                    <a:pt x="1643109" y="27903"/>
                  </a:lnTo>
                  <a:lnTo>
                    <a:pt x="1603439" y="7374"/>
                  </a:lnTo>
                  <a:lnTo>
                    <a:pt x="1557782" y="0"/>
                  </a:lnTo>
                  <a:close/>
                </a:path>
              </a:pathLst>
            </a:custGeom>
            <a:solidFill>
              <a:srgbClr val="2D75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144761" y="4793742"/>
              <a:ext cx="1798955" cy="1489710"/>
            </a:xfrm>
            <a:custGeom>
              <a:avLst/>
              <a:gdLst/>
              <a:ahLst/>
              <a:cxnLst/>
              <a:rect l="l" t="t" r="r" b="b"/>
              <a:pathLst>
                <a:path w="1798954" h="1489710">
                  <a:moveTo>
                    <a:pt x="0" y="144525"/>
                  </a:moveTo>
                  <a:lnTo>
                    <a:pt x="7374" y="98868"/>
                  </a:lnTo>
                  <a:lnTo>
                    <a:pt x="27903" y="59198"/>
                  </a:lnTo>
                  <a:lnTo>
                    <a:pt x="59198" y="27903"/>
                  </a:lnTo>
                  <a:lnTo>
                    <a:pt x="98868" y="7374"/>
                  </a:lnTo>
                  <a:lnTo>
                    <a:pt x="144526" y="0"/>
                  </a:lnTo>
                  <a:lnTo>
                    <a:pt x="993013" y="0"/>
                  </a:lnTo>
                  <a:lnTo>
                    <a:pt x="1418590" y="0"/>
                  </a:lnTo>
                  <a:lnTo>
                    <a:pt x="1557782" y="0"/>
                  </a:lnTo>
                  <a:lnTo>
                    <a:pt x="1603439" y="7374"/>
                  </a:lnTo>
                  <a:lnTo>
                    <a:pt x="1643109" y="27903"/>
                  </a:lnTo>
                  <a:lnTo>
                    <a:pt x="1674404" y="59198"/>
                  </a:lnTo>
                  <a:lnTo>
                    <a:pt x="1694933" y="98868"/>
                  </a:lnTo>
                  <a:lnTo>
                    <a:pt x="1702308" y="144525"/>
                  </a:lnTo>
                  <a:lnTo>
                    <a:pt x="1702308" y="505840"/>
                  </a:lnTo>
                  <a:lnTo>
                    <a:pt x="1702308" y="722629"/>
                  </a:lnTo>
                  <a:lnTo>
                    <a:pt x="1694933" y="768311"/>
                  </a:lnTo>
                  <a:lnTo>
                    <a:pt x="1674404" y="807985"/>
                  </a:lnTo>
                  <a:lnTo>
                    <a:pt x="1643109" y="839270"/>
                  </a:lnTo>
                  <a:lnTo>
                    <a:pt x="1603439" y="859787"/>
                  </a:lnTo>
                  <a:lnTo>
                    <a:pt x="1557782" y="867155"/>
                  </a:lnTo>
                  <a:lnTo>
                    <a:pt x="1418590" y="867155"/>
                  </a:lnTo>
                  <a:lnTo>
                    <a:pt x="1798828" y="1489519"/>
                  </a:lnTo>
                  <a:lnTo>
                    <a:pt x="993013" y="867155"/>
                  </a:lnTo>
                  <a:lnTo>
                    <a:pt x="144526" y="867155"/>
                  </a:lnTo>
                  <a:lnTo>
                    <a:pt x="98868" y="859787"/>
                  </a:lnTo>
                  <a:lnTo>
                    <a:pt x="59198" y="839270"/>
                  </a:lnTo>
                  <a:lnTo>
                    <a:pt x="27903" y="807985"/>
                  </a:lnTo>
                  <a:lnTo>
                    <a:pt x="7374" y="768311"/>
                  </a:lnTo>
                  <a:lnTo>
                    <a:pt x="0" y="722629"/>
                  </a:lnTo>
                  <a:lnTo>
                    <a:pt x="0" y="505840"/>
                  </a:lnTo>
                  <a:lnTo>
                    <a:pt x="0" y="144525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9462643" y="5069840"/>
            <a:ext cx="10534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Georgia"/>
                <a:cs typeface="Georgia"/>
              </a:rPr>
              <a:t>Click</a:t>
            </a:r>
            <a:r>
              <a:rPr sz="1800" spc="-16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Georgia"/>
                <a:cs typeface="Georgia"/>
              </a:rPr>
              <a:t>Next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12" name="object 4"/>
          <p:cNvSpPr/>
          <p:nvPr/>
        </p:nvSpPr>
        <p:spPr>
          <a:xfrm>
            <a:off x="0" y="6626350"/>
            <a:ext cx="786384" cy="228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84298" y="319481"/>
            <a:ext cx="6953250" cy="12452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solidFill>
                  <a:srgbClr val="000000"/>
                </a:solidFill>
                <a:latin typeface="Times New Roman"/>
                <a:cs typeface="Times New Roman"/>
              </a:rPr>
              <a:t>General Information to the</a:t>
            </a:r>
            <a:r>
              <a:rPr sz="4000" spc="-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4000" spc="-5" dirty="0">
                <a:solidFill>
                  <a:srgbClr val="000000"/>
                </a:solidFill>
                <a:latin typeface="Times New Roman"/>
                <a:cs typeface="Times New Roman"/>
              </a:rPr>
              <a:t>Bidder</a:t>
            </a:r>
            <a:endParaRPr sz="4000">
              <a:latin typeface="Times New Roman"/>
              <a:cs typeface="Times New Roman"/>
            </a:endParaRPr>
          </a:p>
          <a:p>
            <a:pPr marL="2425065">
              <a:lnSpc>
                <a:spcPct val="100000"/>
              </a:lnSpc>
              <a:spcBef>
                <a:spcPts val="5"/>
              </a:spcBef>
            </a:pPr>
            <a:r>
              <a:rPr sz="4000" spc="-10" dirty="0">
                <a:solidFill>
                  <a:srgbClr val="000000"/>
                </a:solidFill>
                <a:latin typeface="Times New Roman"/>
                <a:cs typeface="Times New Roman"/>
              </a:rPr>
              <a:t>before</a:t>
            </a:r>
            <a:r>
              <a:rPr sz="4000" spc="-3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4000" spc="-5" dirty="0">
                <a:solidFill>
                  <a:srgbClr val="000000"/>
                </a:solidFill>
                <a:latin typeface="Times New Roman"/>
                <a:cs typeface="Times New Roman"/>
              </a:rPr>
              <a:t>processing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475102" y="1882266"/>
            <a:ext cx="7121525" cy="3505447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695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spc="-5" dirty="0">
                <a:latin typeface="Arial"/>
                <a:cs typeface="Arial"/>
              </a:rPr>
              <a:t>Scan all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documents </a:t>
            </a:r>
            <a:r>
              <a:rPr sz="2400" dirty="0">
                <a:latin typeface="Arial"/>
                <a:cs typeface="Arial"/>
              </a:rPr>
              <a:t>at </a:t>
            </a:r>
            <a:r>
              <a:rPr sz="2400" spc="-5" dirty="0">
                <a:latin typeface="Arial"/>
                <a:cs typeface="Arial"/>
              </a:rPr>
              <a:t>75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5" dirty="0">
                <a:latin typeface="Arial"/>
                <a:cs typeface="Arial"/>
              </a:rPr>
              <a:t>100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DPI.</a:t>
            </a:r>
            <a:endParaRPr sz="2400" dirty="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600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spc="-5" dirty="0">
                <a:latin typeface="Arial"/>
                <a:cs typeface="Arial"/>
              </a:rPr>
              <a:t>Ensure </a:t>
            </a:r>
            <a:r>
              <a:rPr sz="2400" dirty="0">
                <a:latin typeface="Arial"/>
                <a:cs typeface="Arial"/>
              </a:rPr>
              <a:t>the system is protected </a:t>
            </a:r>
            <a:r>
              <a:rPr sz="2400" spc="-5" dirty="0">
                <a:latin typeface="Arial"/>
                <a:cs typeface="Arial"/>
              </a:rPr>
              <a:t>with</a:t>
            </a:r>
            <a:r>
              <a:rPr sz="2400" spc="-9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anti-virus.</a:t>
            </a:r>
            <a:endParaRPr sz="2400" dirty="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605"/>
              </a:spcBef>
              <a:buChar char="•"/>
              <a:tabLst>
                <a:tab pos="355600" algn="l"/>
                <a:tab pos="356235" algn="l"/>
                <a:tab pos="5598795" algn="l"/>
              </a:tabLst>
            </a:pPr>
            <a:r>
              <a:rPr sz="2400" spc="-5" dirty="0">
                <a:latin typeface="Arial"/>
                <a:cs typeface="Arial"/>
              </a:rPr>
              <a:t>Bid Submission involves</a:t>
            </a:r>
            <a:r>
              <a:rPr sz="2400" spc="1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following	</a:t>
            </a:r>
            <a:r>
              <a:rPr sz="2400" dirty="0">
                <a:latin typeface="Arial"/>
                <a:cs typeface="Arial"/>
              </a:rPr>
              <a:t>steps,</a:t>
            </a:r>
          </a:p>
          <a:p>
            <a:pPr marL="634365" marR="5080" lvl="1">
              <a:lnSpc>
                <a:spcPct val="100000"/>
              </a:lnSpc>
              <a:spcBef>
                <a:spcPts val="600"/>
              </a:spcBef>
              <a:buSzPct val="95833"/>
              <a:buFont typeface="Wingdings"/>
              <a:buChar char=""/>
              <a:tabLst>
                <a:tab pos="878840" algn="l"/>
              </a:tabLst>
            </a:pPr>
            <a:r>
              <a:rPr sz="2400" spc="-5" dirty="0">
                <a:latin typeface="Arial"/>
                <a:cs typeface="Arial"/>
              </a:rPr>
              <a:t>Entering </a:t>
            </a:r>
            <a:r>
              <a:rPr sz="2400" dirty="0">
                <a:latin typeface="Arial"/>
                <a:cs typeface="Arial"/>
              </a:rPr>
              <a:t>the fee </a:t>
            </a:r>
            <a:r>
              <a:rPr sz="2400" spc="-5" dirty="0">
                <a:latin typeface="Arial"/>
                <a:cs typeface="Arial"/>
              </a:rPr>
              <a:t>details( </a:t>
            </a:r>
            <a:r>
              <a:rPr sz="2400" dirty="0">
                <a:latin typeface="Arial"/>
                <a:cs typeface="Arial"/>
              </a:rPr>
              <a:t>if </a:t>
            </a:r>
            <a:r>
              <a:rPr sz="2400" spc="-5" dirty="0">
                <a:latin typeface="Arial"/>
                <a:cs typeface="Arial"/>
              </a:rPr>
              <a:t>there is no tender  fee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system directs </a:t>
            </a:r>
            <a:r>
              <a:rPr sz="2400" dirty="0">
                <a:latin typeface="Arial"/>
                <a:cs typeface="Arial"/>
              </a:rPr>
              <a:t>to the EMD </a:t>
            </a:r>
            <a:r>
              <a:rPr sz="2400" spc="-5" dirty="0">
                <a:latin typeface="Arial"/>
                <a:cs typeface="Arial"/>
              </a:rPr>
              <a:t>details</a:t>
            </a:r>
            <a:r>
              <a:rPr sz="2400" spc="-9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page.)</a:t>
            </a:r>
            <a:endParaRPr sz="2400" dirty="0">
              <a:latin typeface="Arial"/>
              <a:cs typeface="Arial"/>
            </a:endParaRPr>
          </a:p>
          <a:p>
            <a:pPr marL="878205" lvl="1" indent="-244475">
              <a:lnSpc>
                <a:spcPct val="100000"/>
              </a:lnSpc>
              <a:spcBef>
                <a:spcPts val="600"/>
              </a:spcBef>
              <a:buSzPct val="95833"/>
              <a:buFont typeface="Wingdings"/>
              <a:buChar char=""/>
              <a:tabLst>
                <a:tab pos="878840" algn="l"/>
              </a:tabLst>
            </a:pPr>
            <a:r>
              <a:rPr sz="2400" spc="-5" dirty="0">
                <a:latin typeface="Arial"/>
                <a:cs typeface="Arial"/>
              </a:rPr>
              <a:t>Entering </a:t>
            </a:r>
            <a:r>
              <a:rPr sz="2400" dirty="0">
                <a:latin typeface="Arial"/>
                <a:cs typeface="Arial"/>
              </a:rPr>
              <a:t>the EMD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details</a:t>
            </a:r>
            <a:endParaRPr sz="2400" dirty="0">
              <a:latin typeface="Arial"/>
              <a:cs typeface="Arial"/>
            </a:endParaRPr>
          </a:p>
          <a:p>
            <a:pPr marL="878205" lvl="1" indent="-244475">
              <a:lnSpc>
                <a:spcPct val="100000"/>
              </a:lnSpc>
              <a:spcBef>
                <a:spcPts val="600"/>
              </a:spcBef>
              <a:buSzPct val="95833"/>
              <a:buFont typeface="Wingdings"/>
              <a:buChar char=""/>
              <a:tabLst>
                <a:tab pos="878840" algn="l"/>
              </a:tabLst>
            </a:pPr>
            <a:r>
              <a:rPr sz="2400" spc="-5" dirty="0" smtClean="0">
                <a:latin typeface="Arial"/>
                <a:cs typeface="Arial"/>
              </a:rPr>
              <a:t>Uploading </a:t>
            </a:r>
            <a:r>
              <a:rPr sz="2400" dirty="0">
                <a:latin typeface="Arial"/>
                <a:cs typeface="Arial"/>
              </a:rPr>
              <a:t>of </a:t>
            </a:r>
            <a:r>
              <a:rPr sz="2400" spc="-5" dirty="0">
                <a:latin typeface="Arial"/>
                <a:cs typeface="Arial"/>
              </a:rPr>
              <a:t>Bid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Documents</a:t>
            </a:r>
            <a:endParaRPr sz="2400" dirty="0">
              <a:latin typeface="Arial"/>
              <a:cs typeface="Arial"/>
            </a:endParaRPr>
          </a:p>
          <a:p>
            <a:pPr marL="878205" lvl="1" indent="-244475">
              <a:lnSpc>
                <a:spcPct val="100000"/>
              </a:lnSpc>
              <a:spcBef>
                <a:spcPts val="600"/>
              </a:spcBef>
              <a:buSzPct val="95833"/>
              <a:buFont typeface="Wingdings"/>
              <a:buChar char=""/>
              <a:tabLst>
                <a:tab pos="878840" algn="l"/>
              </a:tabLst>
            </a:pPr>
            <a:r>
              <a:rPr sz="2400" spc="-5" dirty="0">
                <a:latin typeface="Arial"/>
                <a:cs typeface="Arial"/>
              </a:rPr>
              <a:t>Bid </a:t>
            </a:r>
            <a:r>
              <a:rPr sz="2400" dirty="0">
                <a:latin typeface="Arial"/>
                <a:cs typeface="Arial"/>
              </a:rPr>
              <a:t>Confirmation</a:t>
            </a:r>
          </a:p>
        </p:txBody>
      </p:sp>
      <p:sp>
        <p:nvSpPr>
          <p:cNvPr id="4" name="object 4"/>
          <p:cNvSpPr/>
          <p:nvPr/>
        </p:nvSpPr>
        <p:spPr>
          <a:xfrm>
            <a:off x="0" y="6626350"/>
            <a:ext cx="786384" cy="228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621780"/>
            <a:chOff x="0" y="0"/>
            <a:chExt cx="12192000" cy="662178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191999" cy="662178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986016" y="928116"/>
              <a:ext cx="3838955" cy="129082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188961" y="962405"/>
              <a:ext cx="3563620" cy="1119505"/>
            </a:xfrm>
            <a:custGeom>
              <a:avLst/>
              <a:gdLst/>
              <a:ahLst/>
              <a:cxnLst/>
              <a:rect l="l" t="t" r="r" b="b"/>
              <a:pathLst>
                <a:path w="3563620" h="1119505">
                  <a:moveTo>
                    <a:pt x="1798066" y="790956"/>
                  </a:moveTo>
                  <a:lnTo>
                    <a:pt x="1041400" y="790956"/>
                  </a:lnTo>
                  <a:lnTo>
                    <a:pt x="0" y="1119251"/>
                  </a:lnTo>
                  <a:lnTo>
                    <a:pt x="1798066" y="790956"/>
                  </a:lnTo>
                  <a:close/>
                </a:path>
                <a:path w="3563620" h="1119505">
                  <a:moveTo>
                    <a:pt x="3431794" y="0"/>
                  </a:moveTo>
                  <a:lnTo>
                    <a:pt x="668782" y="0"/>
                  </a:lnTo>
                  <a:lnTo>
                    <a:pt x="627128" y="6723"/>
                  </a:lnTo>
                  <a:lnTo>
                    <a:pt x="590942" y="25444"/>
                  </a:lnTo>
                  <a:lnTo>
                    <a:pt x="562400" y="53986"/>
                  </a:lnTo>
                  <a:lnTo>
                    <a:pt x="543679" y="90172"/>
                  </a:lnTo>
                  <a:lnTo>
                    <a:pt x="536956" y="131826"/>
                  </a:lnTo>
                  <a:lnTo>
                    <a:pt x="536956" y="659130"/>
                  </a:lnTo>
                  <a:lnTo>
                    <a:pt x="543679" y="700783"/>
                  </a:lnTo>
                  <a:lnTo>
                    <a:pt x="562400" y="736969"/>
                  </a:lnTo>
                  <a:lnTo>
                    <a:pt x="590942" y="765511"/>
                  </a:lnTo>
                  <a:lnTo>
                    <a:pt x="627128" y="784232"/>
                  </a:lnTo>
                  <a:lnTo>
                    <a:pt x="668782" y="790956"/>
                  </a:lnTo>
                  <a:lnTo>
                    <a:pt x="3431794" y="790956"/>
                  </a:lnTo>
                  <a:lnTo>
                    <a:pt x="3473447" y="784232"/>
                  </a:lnTo>
                  <a:lnTo>
                    <a:pt x="3509633" y="765511"/>
                  </a:lnTo>
                  <a:lnTo>
                    <a:pt x="3538175" y="736969"/>
                  </a:lnTo>
                  <a:lnTo>
                    <a:pt x="3556896" y="700783"/>
                  </a:lnTo>
                  <a:lnTo>
                    <a:pt x="3563620" y="659130"/>
                  </a:lnTo>
                  <a:lnTo>
                    <a:pt x="3563620" y="131826"/>
                  </a:lnTo>
                  <a:lnTo>
                    <a:pt x="3556896" y="90172"/>
                  </a:lnTo>
                  <a:lnTo>
                    <a:pt x="3538175" y="53986"/>
                  </a:lnTo>
                  <a:lnTo>
                    <a:pt x="3509633" y="25444"/>
                  </a:lnTo>
                  <a:lnTo>
                    <a:pt x="3473447" y="6723"/>
                  </a:lnTo>
                  <a:lnTo>
                    <a:pt x="3431794" y="0"/>
                  </a:lnTo>
                  <a:close/>
                </a:path>
              </a:pathLst>
            </a:custGeom>
            <a:solidFill>
              <a:srgbClr val="2D75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188961" y="962405"/>
              <a:ext cx="3563620" cy="1119505"/>
            </a:xfrm>
            <a:custGeom>
              <a:avLst/>
              <a:gdLst/>
              <a:ahLst/>
              <a:cxnLst/>
              <a:rect l="l" t="t" r="r" b="b"/>
              <a:pathLst>
                <a:path w="3563620" h="1119505">
                  <a:moveTo>
                    <a:pt x="536956" y="131826"/>
                  </a:moveTo>
                  <a:lnTo>
                    <a:pt x="543679" y="90172"/>
                  </a:lnTo>
                  <a:lnTo>
                    <a:pt x="562400" y="53986"/>
                  </a:lnTo>
                  <a:lnTo>
                    <a:pt x="590942" y="25444"/>
                  </a:lnTo>
                  <a:lnTo>
                    <a:pt x="627128" y="6723"/>
                  </a:lnTo>
                  <a:lnTo>
                    <a:pt x="668782" y="0"/>
                  </a:lnTo>
                  <a:lnTo>
                    <a:pt x="1041400" y="0"/>
                  </a:lnTo>
                  <a:lnTo>
                    <a:pt x="1798066" y="0"/>
                  </a:lnTo>
                  <a:lnTo>
                    <a:pt x="3431794" y="0"/>
                  </a:lnTo>
                  <a:lnTo>
                    <a:pt x="3473447" y="6723"/>
                  </a:lnTo>
                  <a:lnTo>
                    <a:pt x="3509633" y="25444"/>
                  </a:lnTo>
                  <a:lnTo>
                    <a:pt x="3538175" y="53986"/>
                  </a:lnTo>
                  <a:lnTo>
                    <a:pt x="3556896" y="90172"/>
                  </a:lnTo>
                  <a:lnTo>
                    <a:pt x="3563620" y="131826"/>
                  </a:lnTo>
                  <a:lnTo>
                    <a:pt x="3563620" y="461391"/>
                  </a:lnTo>
                  <a:lnTo>
                    <a:pt x="3563620" y="659130"/>
                  </a:lnTo>
                  <a:lnTo>
                    <a:pt x="3556896" y="700783"/>
                  </a:lnTo>
                  <a:lnTo>
                    <a:pt x="3538175" y="736969"/>
                  </a:lnTo>
                  <a:lnTo>
                    <a:pt x="3509633" y="765511"/>
                  </a:lnTo>
                  <a:lnTo>
                    <a:pt x="3473447" y="784232"/>
                  </a:lnTo>
                  <a:lnTo>
                    <a:pt x="3431794" y="790956"/>
                  </a:lnTo>
                  <a:lnTo>
                    <a:pt x="1798066" y="790956"/>
                  </a:lnTo>
                  <a:lnTo>
                    <a:pt x="0" y="1119251"/>
                  </a:lnTo>
                  <a:lnTo>
                    <a:pt x="1041400" y="790956"/>
                  </a:lnTo>
                  <a:lnTo>
                    <a:pt x="668782" y="790956"/>
                  </a:lnTo>
                  <a:lnTo>
                    <a:pt x="627128" y="784232"/>
                  </a:lnTo>
                  <a:lnTo>
                    <a:pt x="590942" y="765511"/>
                  </a:lnTo>
                  <a:lnTo>
                    <a:pt x="562400" y="736969"/>
                  </a:lnTo>
                  <a:lnTo>
                    <a:pt x="543679" y="700783"/>
                  </a:lnTo>
                  <a:lnTo>
                    <a:pt x="536956" y="659130"/>
                  </a:lnTo>
                  <a:lnTo>
                    <a:pt x="536956" y="461391"/>
                  </a:lnTo>
                  <a:lnTo>
                    <a:pt x="536956" y="131826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7957819" y="1063244"/>
            <a:ext cx="23291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57580" marR="5080" indent="-945515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Select EMD</a:t>
            </a:r>
            <a:r>
              <a:rPr spc="-170" dirty="0"/>
              <a:t> </a:t>
            </a:r>
            <a:r>
              <a:rPr dirty="0"/>
              <a:t>exemption  </a:t>
            </a:r>
            <a:r>
              <a:rPr spc="-5" dirty="0"/>
              <a:t>type</a:t>
            </a:r>
          </a:p>
        </p:txBody>
      </p:sp>
      <p:sp>
        <p:nvSpPr>
          <p:cNvPr id="11" name="object 4"/>
          <p:cNvSpPr/>
          <p:nvPr/>
        </p:nvSpPr>
        <p:spPr>
          <a:xfrm>
            <a:off x="0" y="6626350"/>
            <a:ext cx="786384" cy="228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596380"/>
            <a:chOff x="0" y="0"/>
            <a:chExt cx="12192000" cy="659638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191999" cy="659587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840735" y="1292352"/>
              <a:ext cx="3951732" cy="118719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913036" y="1326612"/>
              <a:ext cx="3677285" cy="1010285"/>
            </a:xfrm>
            <a:custGeom>
              <a:avLst/>
              <a:gdLst/>
              <a:ahLst/>
              <a:cxnLst/>
              <a:rect l="l" t="t" r="r" b="b"/>
              <a:pathLst>
                <a:path w="3677284" h="1010285">
                  <a:moveTo>
                    <a:pt x="1304207" y="0"/>
                  </a:moveTo>
                  <a:lnTo>
                    <a:pt x="1248767" y="175"/>
                  </a:lnTo>
                  <a:lnTo>
                    <a:pt x="1193284" y="979"/>
                  </a:lnTo>
                  <a:lnTo>
                    <a:pt x="1137839" y="2419"/>
                  </a:lnTo>
                  <a:lnTo>
                    <a:pt x="1082508" y="4498"/>
                  </a:lnTo>
                  <a:lnTo>
                    <a:pt x="1027371" y="7220"/>
                  </a:lnTo>
                  <a:lnTo>
                    <a:pt x="972507" y="10591"/>
                  </a:lnTo>
                  <a:lnTo>
                    <a:pt x="917994" y="14615"/>
                  </a:lnTo>
                  <a:lnTo>
                    <a:pt x="863911" y="19297"/>
                  </a:lnTo>
                  <a:lnTo>
                    <a:pt x="810337" y="24641"/>
                  </a:lnTo>
                  <a:lnTo>
                    <a:pt x="757350" y="30652"/>
                  </a:lnTo>
                  <a:lnTo>
                    <a:pt x="705030" y="37335"/>
                  </a:lnTo>
                  <a:lnTo>
                    <a:pt x="653455" y="44694"/>
                  </a:lnTo>
                  <a:lnTo>
                    <a:pt x="602704" y="52734"/>
                  </a:lnTo>
                  <a:lnTo>
                    <a:pt x="534912" y="64834"/>
                  </a:lnTo>
                  <a:lnTo>
                    <a:pt x="470927" y="77856"/>
                  </a:lnTo>
                  <a:lnTo>
                    <a:pt x="410796" y="91745"/>
                  </a:lnTo>
                  <a:lnTo>
                    <a:pt x="354565" y="106446"/>
                  </a:lnTo>
                  <a:lnTo>
                    <a:pt x="302282" y="121904"/>
                  </a:lnTo>
                  <a:lnTo>
                    <a:pt x="253995" y="138063"/>
                  </a:lnTo>
                  <a:lnTo>
                    <a:pt x="209749" y="154868"/>
                  </a:lnTo>
                  <a:lnTo>
                    <a:pt x="169593" y="172265"/>
                  </a:lnTo>
                  <a:lnTo>
                    <a:pt x="133574" y="190198"/>
                  </a:lnTo>
                  <a:lnTo>
                    <a:pt x="74134" y="227452"/>
                  </a:lnTo>
                  <a:lnTo>
                    <a:pt x="31807" y="266189"/>
                  </a:lnTo>
                  <a:lnTo>
                    <a:pt x="6970" y="305967"/>
                  </a:lnTo>
                  <a:lnTo>
                    <a:pt x="0" y="346346"/>
                  </a:lnTo>
                  <a:lnTo>
                    <a:pt x="3333" y="366622"/>
                  </a:lnTo>
                  <a:lnTo>
                    <a:pt x="23871" y="407074"/>
                  </a:lnTo>
                  <a:lnTo>
                    <a:pt x="63220" y="447023"/>
                  </a:lnTo>
                  <a:lnTo>
                    <a:pt x="121757" y="486029"/>
                  </a:lnTo>
                  <a:lnTo>
                    <a:pt x="158339" y="505040"/>
                  </a:lnTo>
                  <a:lnTo>
                    <a:pt x="199860" y="523650"/>
                  </a:lnTo>
                  <a:lnTo>
                    <a:pt x="267182" y="549192"/>
                  </a:lnTo>
                  <a:lnTo>
                    <a:pt x="303545" y="561173"/>
                  </a:lnTo>
                  <a:lnTo>
                    <a:pt x="341603" y="572622"/>
                  </a:lnTo>
                  <a:lnTo>
                    <a:pt x="381279" y="583534"/>
                  </a:lnTo>
                  <a:lnTo>
                    <a:pt x="422492" y="593904"/>
                  </a:lnTo>
                  <a:lnTo>
                    <a:pt x="465166" y="603728"/>
                  </a:lnTo>
                  <a:lnTo>
                    <a:pt x="509220" y="613001"/>
                  </a:lnTo>
                  <a:lnTo>
                    <a:pt x="554577" y="621718"/>
                  </a:lnTo>
                  <a:lnTo>
                    <a:pt x="601157" y="629874"/>
                  </a:lnTo>
                  <a:lnTo>
                    <a:pt x="648881" y="637466"/>
                  </a:lnTo>
                  <a:lnTo>
                    <a:pt x="697671" y="644488"/>
                  </a:lnTo>
                  <a:lnTo>
                    <a:pt x="747449" y="650936"/>
                  </a:lnTo>
                  <a:lnTo>
                    <a:pt x="798135" y="656805"/>
                  </a:lnTo>
                  <a:lnTo>
                    <a:pt x="849651" y="662090"/>
                  </a:lnTo>
                  <a:lnTo>
                    <a:pt x="901918" y="666787"/>
                  </a:lnTo>
                  <a:lnTo>
                    <a:pt x="954857" y="670892"/>
                  </a:lnTo>
                  <a:lnTo>
                    <a:pt x="1008389" y="674399"/>
                  </a:lnTo>
                  <a:lnTo>
                    <a:pt x="1062437" y="677304"/>
                  </a:lnTo>
                  <a:lnTo>
                    <a:pt x="1116920" y="679602"/>
                  </a:lnTo>
                  <a:lnTo>
                    <a:pt x="1171761" y="681289"/>
                  </a:lnTo>
                  <a:lnTo>
                    <a:pt x="1226880" y="682360"/>
                  </a:lnTo>
                  <a:lnTo>
                    <a:pt x="1282199" y="682810"/>
                  </a:lnTo>
                  <a:lnTo>
                    <a:pt x="1337639" y="682635"/>
                  </a:lnTo>
                  <a:lnTo>
                    <a:pt x="1393121" y="681830"/>
                  </a:lnTo>
                  <a:lnTo>
                    <a:pt x="1448567" y="680391"/>
                  </a:lnTo>
                  <a:lnTo>
                    <a:pt x="1503898" y="678312"/>
                  </a:lnTo>
                  <a:lnTo>
                    <a:pt x="1559035" y="675589"/>
                  </a:lnTo>
                  <a:lnTo>
                    <a:pt x="1613899" y="672219"/>
                  </a:lnTo>
                  <a:lnTo>
                    <a:pt x="1668412" y="668195"/>
                  </a:lnTo>
                  <a:lnTo>
                    <a:pt x="1722495" y="663513"/>
                  </a:lnTo>
                  <a:lnTo>
                    <a:pt x="1776069" y="658169"/>
                  </a:lnTo>
                  <a:lnTo>
                    <a:pt x="1829055" y="652158"/>
                  </a:lnTo>
                  <a:lnTo>
                    <a:pt x="1881375" y="645475"/>
                  </a:lnTo>
                  <a:lnTo>
                    <a:pt x="1932950" y="638116"/>
                  </a:lnTo>
                  <a:lnTo>
                    <a:pt x="1983702" y="630076"/>
                  </a:lnTo>
                  <a:lnTo>
                    <a:pt x="3676993" y="1009806"/>
                  </a:lnTo>
                  <a:lnTo>
                    <a:pt x="2342985" y="540668"/>
                  </a:lnTo>
                  <a:lnTo>
                    <a:pt x="2400676" y="517600"/>
                  </a:lnTo>
                  <a:lnTo>
                    <a:pt x="2450601" y="493644"/>
                  </a:lnTo>
                  <a:lnTo>
                    <a:pt x="2492746" y="468926"/>
                  </a:lnTo>
                  <a:lnTo>
                    <a:pt x="2527097" y="443573"/>
                  </a:lnTo>
                  <a:lnTo>
                    <a:pt x="2572361" y="391472"/>
                  </a:lnTo>
                  <a:lnTo>
                    <a:pt x="2586280" y="338358"/>
                  </a:lnTo>
                  <a:lnTo>
                    <a:pt x="2581451" y="311739"/>
                  </a:lnTo>
                  <a:lnTo>
                    <a:pt x="2548144" y="259011"/>
                  </a:lnTo>
                  <a:lnTo>
                    <a:pt x="2519639" y="233157"/>
                  </a:lnTo>
                  <a:lnTo>
                    <a:pt x="2483213" y="207812"/>
                  </a:lnTo>
                  <a:lnTo>
                    <a:pt x="2438853" y="183104"/>
                  </a:lnTo>
                  <a:lnTo>
                    <a:pt x="2386546" y="159160"/>
                  </a:lnTo>
                  <a:lnTo>
                    <a:pt x="2319223" y="133618"/>
                  </a:lnTo>
                  <a:lnTo>
                    <a:pt x="2282861" y="121636"/>
                  </a:lnTo>
                  <a:lnTo>
                    <a:pt x="2244802" y="110187"/>
                  </a:lnTo>
                  <a:lnTo>
                    <a:pt x="2205127" y="99275"/>
                  </a:lnTo>
                  <a:lnTo>
                    <a:pt x="2163913" y="88905"/>
                  </a:lnTo>
                  <a:lnTo>
                    <a:pt x="2121240" y="79081"/>
                  </a:lnTo>
                  <a:lnTo>
                    <a:pt x="2077185" y="69809"/>
                  </a:lnTo>
                  <a:lnTo>
                    <a:pt x="2031829" y="61092"/>
                  </a:lnTo>
                  <a:lnTo>
                    <a:pt x="1985249" y="52935"/>
                  </a:lnTo>
                  <a:lnTo>
                    <a:pt x="1937524" y="45344"/>
                  </a:lnTo>
                  <a:lnTo>
                    <a:pt x="1888734" y="38322"/>
                  </a:lnTo>
                  <a:lnTo>
                    <a:pt x="1838956" y="31874"/>
                  </a:lnTo>
                  <a:lnTo>
                    <a:pt x="1788270" y="26005"/>
                  </a:lnTo>
                  <a:lnTo>
                    <a:pt x="1736754" y="20719"/>
                  </a:lnTo>
                  <a:lnTo>
                    <a:pt x="1684488" y="16022"/>
                  </a:lnTo>
                  <a:lnTo>
                    <a:pt x="1631549" y="11918"/>
                  </a:lnTo>
                  <a:lnTo>
                    <a:pt x="1578016" y="8411"/>
                  </a:lnTo>
                  <a:lnTo>
                    <a:pt x="1523969" y="5506"/>
                  </a:lnTo>
                  <a:lnTo>
                    <a:pt x="1469486" y="3208"/>
                  </a:lnTo>
                  <a:lnTo>
                    <a:pt x="1414645" y="1521"/>
                  </a:lnTo>
                  <a:lnTo>
                    <a:pt x="1359526" y="450"/>
                  </a:lnTo>
                  <a:lnTo>
                    <a:pt x="1304207" y="0"/>
                  </a:lnTo>
                  <a:close/>
                </a:path>
              </a:pathLst>
            </a:custGeom>
            <a:solidFill>
              <a:srgbClr val="2D75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913036" y="1326612"/>
              <a:ext cx="3677285" cy="1010285"/>
            </a:xfrm>
            <a:custGeom>
              <a:avLst/>
              <a:gdLst/>
              <a:ahLst/>
              <a:cxnLst/>
              <a:rect l="l" t="t" r="r" b="b"/>
              <a:pathLst>
                <a:path w="3677284" h="1010285">
                  <a:moveTo>
                    <a:pt x="3676993" y="1009806"/>
                  </a:moveTo>
                  <a:lnTo>
                    <a:pt x="1983702" y="630076"/>
                  </a:lnTo>
                  <a:lnTo>
                    <a:pt x="1932950" y="638116"/>
                  </a:lnTo>
                  <a:lnTo>
                    <a:pt x="1881375" y="645475"/>
                  </a:lnTo>
                  <a:lnTo>
                    <a:pt x="1829055" y="652158"/>
                  </a:lnTo>
                  <a:lnTo>
                    <a:pt x="1776069" y="658169"/>
                  </a:lnTo>
                  <a:lnTo>
                    <a:pt x="1722495" y="663513"/>
                  </a:lnTo>
                  <a:lnTo>
                    <a:pt x="1668412" y="668195"/>
                  </a:lnTo>
                  <a:lnTo>
                    <a:pt x="1613899" y="672219"/>
                  </a:lnTo>
                  <a:lnTo>
                    <a:pt x="1559035" y="675589"/>
                  </a:lnTo>
                  <a:lnTo>
                    <a:pt x="1503898" y="678312"/>
                  </a:lnTo>
                  <a:lnTo>
                    <a:pt x="1448567" y="680391"/>
                  </a:lnTo>
                  <a:lnTo>
                    <a:pt x="1393121" y="681830"/>
                  </a:lnTo>
                  <a:lnTo>
                    <a:pt x="1337639" y="682635"/>
                  </a:lnTo>
                  <a:lnTo>
                    <a:pt x="1282199" y="682810"/>
                  </a:lnTo>
                  <a:lnTo>
                    <a:pt x="1226880" y="682360"/>
                  </a:lnTo>
                  <a:lnTo>
                    <a:pt x="1171761" y="681289"/>
                  </a:lnTo>
                  <a:lnTo>
                    <a:pt x="1116920" y="679602"/>
                  </a:lnTo>
                  <a:lnTo>
                    <a:pt x="1062437" y="677304"/>
                  </a:lnTo>
                  <a:lnTo>
                    <a:pt x="1008389" y="674399"/>
                  </a:lnTo>
                  <a:lnTo>
                    <a:pt x="954857" y="670892"/>
                  </a:lnTo>
                  <a:lnTo>
                    <a:pt x="901918" y="666787"/>
                  </a:lnTo>
                  <a:lnTo>
                    <a:pt x="849651" y="662090"/>
                  </a:lnTo>
                  <a:lnTo>
                    <a:pt x="798135" y="656805"/>
                  </a:lnTo>
                  <a:lnTo>
                    <a:pt x="747449" y="650936"/>
                  </a:lnTo>
                  <a:lnTo>
                    <a:pt x="697671" y="644488"/>
                  </a:lnTo>
                  <a:lnTo>
                    <a:pt x="648881" y="637466"/>
                  </a:lnTo>
                  <a:lnTo>
                    <a:pt x="601157" y="629874"/>
                  </a:lnTo>
                  <a:lnTo>
                    <a:pt x="554577" y="621718"/>
                  </a:lnTo>
                  <a:lnTo>
                    <a:pt x="509220" y="613001"/>
                  </a:lnTo>
                  <a:lnTo>
                    <a:pt x="465166" y="603728"/>
                  </a:lnTo>
                  <a:lnTo>
                    <a:pt x="422492" y="593904"/>
                  </a:lnTo>
                  <a:lnTo>
                    <a:pt x="381279" y="583534"/>
                  </a:lnTo>
                  <a:lnTo>
                    <a:pt x="341603" y="572622"/>
                  </a:lnTo>
                  <a:lnTo>
                    <a:pt x="303545" y="561173"/>
                  </a:lnTo>
                  <a:lnTo>
                    <a:pt x="267182" y="549192"/>
                  </a:lnTo>
                  <a:lnTo>
                    <a:pt x="199860" y="523650"/>
                  </a:lnTo>
                  <a:lnTo>
                    <a:pt x="158339" y="505040"/>
                  </a:lnTo>
                  <a:lnTo>
                    <a:pt x="121757" y="486029"/>
                  </a:lnTo>
                  <a:lnTo>
                    <a:pt x="63220" y="447023"/>
                  </a:lnTo>
                  <a:lnTo>
                    <a:pt x="23871" y="407074"/>
                  </a:lnTo>
                  <a:lnTo>
                    <a:pt x="3333" y="366622"/>
                  </a:lnTo>
                  <a:lnTo>
                    <a:pt x="0" y="346346"/>
                  </a:lnTo>
                  <a:lnTo>
                    <a:pt x="1228" y="326109"/>
                  </a:lnTo>
                  <a:lnTo>
                    <a:pt x="17178" y="285975"/>
                  </a:lnTo>
                  <a:lnTo>
                    <a:pt x="50808" y="246663"/>
                  </a:lnTo>
                  <a:lnTo>
                    <a:pt x="101739" y="208612"/>
                  </a:lnTo>
                  <a:lnTo>
                    <a:pt x="169593" y="172265"/>
                  </a:lnTo>
                  <a:lnTo>
                    <a:pt x="209749" y="154868"/>
                  </a:lnTo>
                  <a:lnTo>
                    <a:pt x="253995" y="138063"/>
                  </a:lnTo>
                  <a:lnTo>
                    <a:pt x="302282" y="121904"/>
                  </a:lnTo>
                  <a:lnTo>
                    <a:pt x="354565" y="106446"/>
                  </a:lnTo>
                  <a:lnTo>
                    <a:pt x="410796" y="91745"/>
                  </a:lnTo>
                  <a:lnTo>
                    <a:pt x="470927" y="77856"/>
                  </a:lnTo>
                  <a:lnTo>
                    <a:pt x="534912" y="64834"/>
                  </a:lnTo>
                  <a:lnTo>
                    <a:pt x="602704" y="52734"/>
                  </a:lnTo>
                  <a:lnTo>
                    <a:pt x="653455" y="44694"/>
                  </a:lnTo>
                  <a:lnTo>
                    <a:pt x="705030" y="37335"/>
                  </a:lnTo>
                  <a:lnTo>
                    <a:pt x="757350" y="30652"/>
                  </a:lnTo>
                  <a:lnTo>
                    <a:pt x="810337" y="24641"/>
                  </a:lnTo>
                  <a:lnTo>
                    <a:pt x="863911" y="19297"/>
                  </a:lnTo>
                  <a:lnTo>
                    <a:pt x="917994" y="14615"/>
                  </a:lnTo>
                  <a:lnTo>
                    <a:pt x="972507" y="10591"/>
                  </a:lnTo>
                  <a:lnTo>
                    <a:pt x="1027371" y="7220"/>
                  </a:lnTo>
                  <a:lnTo>
                    <a:pt x="1082508" y="4498"/>
                  </a:lnTo>
                  <a:lnTo>
                    <a:pt x="1137839" y="2419"/>
                  </a:lnTo>
                  <a:lnTo>
                    <a:pt x="1193284" y="979"/>
                  </a:lnTo>
                  <a:lnTo>
                    <a:pt x="1248767" y="175"/>
                  </a:lnTo>
                  <a:lnTo>
                    <a:pt x="1304207" y="0"/>
                  </a:lnTo>
                  <a:lnTo>
                    <a:pt x="1359526" y="450"/>
                  </a:lnTo>
                  <a:lnTo>
                    <a:pt x="1414645" y="1521"/>
                  </a:lnTo>
                  <a:lnTo>
                    <a:pt x="1469486" y="3208"/>
                  </a:lnTo>
                  <a:lnTo>
                    <a:pt x="1523969" y="5506"/>
                  </a:lnTo>
                  <a:lnTo>
                    <a:pt x="1578016" y="8411"/>
                  </a:lnTo>
                  <a:lnTo>
                    <a:pt x="1631549" y="11918"/>
                  </a:lnTo>
                  <a:lnTo>
                    <a:pt x="1684488" y="16022"/>
                  </a:lnTo>
                  <a:lnTo>
                    <a:pt x="1736754" y="20719"/>
                  </a:lnTo>
                  <a:lnTo>
                    <a:pt x="1788270" y="26005"/>
                  </a:lnTo>
                  <a:lnTo>
                    <a:pt x="1838956" y="31874"/>
                  </a:lnTo>
                  <a:lnTo>
                    <a:pt x="1888734" y="38322"/>
                  </a:lnTo>
                  <a:lnTo>
                    <a:pt x="1937524" y="45344"/>
                  </a:lnTo>
                  <a:lnTo>
                    <a:pt x="1985249" y="52935"/>
                  </a:lnTo>
                  <a:lnTo>
                    <a:pt x="2031829" y="61092"/>
                  </a:lnTo>
                  <a:lnTo>
                    <a:pt x="2077185" y="69809"/>
                  </a:lnTo>
                  <a:lnTo>
                    <a:pt x="2121240" y="79081"/>
                  </a:lnTo>
                  <a:lnTo>
                    <a:pt x="2163913" y="88905"/>
                  </a:lnTo>
                  <a:lnTo>
                    <a:pt x="2205127" y="99275"/>
                  </a:lnTo>
                  <a:lnTo>
                    <a:pt x="2244802" y="110187"/>
                  </a:lnTo>
                  <a:lnTo>
                    <a:pt x="2282861" y="121636"/>
                  </a:lnTo>
                  <a:lnTo>
                    <a:pt x="2319223" y="133618"/>
                  </a:lnTo>
                  <a:lnTo>
                    <a:pt x="2386546" y="159160"/>
                  </a:lnTo>
                  <a:lnTo>
                    <a:pt x="2438853" y="183104"/>
                  </a:lnTo>
                  <a:lnTo>
                    <a:pt x="2483213" y="207812"/>
                  </a:lnTo>
                  <a:lnTo>
                    <a:pt x="2519639" y="233157"/>
                  </a:lnTo>
                  <a:lnTo>
                    <a:pt x="2548144" y="259011"/>
                  </a:lnTo>
                  <a:lnTo>
                    <a:pt x="2581451" y="311739"/>
                  </a:lnTo>
                  <a:lnTo>
                    <a:pt x="2586280" y="338358"/>
                  </a:lnTo>
                  <a:lnTo>
                    <a:pt x="2583246" y="364978"/>
                  </a:lnTo>
                  <a:lnTo>
                    <a:pt x="2553640" y="417713"/>
                  </a:lnTo>
                  <a:lnTo>
                    <a:pt x="2492746" y="468926"/>
                  </a:lnTo>
                  <a:lnTo>
                    <a:pt x="2450601" y="493644"/>
                  </a:lnTo>
                  <a:lnTo>
                    <a:pt x="2400676" y="517600"/>
                  </a:lnTo>
                  <a:lnTo>
                    <a:pt x="2342985" y="540668"/>
                  </a:lnTo>
                  <a:lnTo>
                    <a:pt x="3676993" y="1009806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3156330" y="1467738"/>
            <a:ext cx="1940560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solidFill>
                  <a:srgbClr val="FFFFFF"/>
                </a:solidFill>
                <a:latin typeface="Georgia"/>
                <a:cs typeface="Georgia"/>
              </a:rPr>
              <a:t>Choose EMD</a:t>
            </a:r>
            <a:r>
              <a:rPr sz="1400" spc="-18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Georgia"/>
                <a:cs typeface="Georgia"/>
              </a:rPr>
              <a:t>Exemption</a:t>
            </a:r>
            <a:endParaRPr sz="1400">
              <a:latin typeface="Georgia"/>
              <a:cs typeface="Georgia"/>
            </a:endParaRPr>
          </a:p>
          <a:p>
            <a:pPr marL="957580">
              <a:lnSpc>
                <a:spcPct val="100000"/>
              </a:lnSpc>
            </a:pPr>
            <a:r>
              <a:rPr sz="1400" spc="-5" dirty="0">
                <a:solidFill>
                  <a:srgbClr val="FFFFFF"/>
                </a:solidFill>
                <a:latin typeface="Georgia"/>
                <a:cs typeface="Georgia"/>
              </a:rPr>
              <a:t>type</a:t>
            </a:r>
            <a:endParaRPr sz="1400">
              <a:latin typeface="Georgia"/>
              <a:cs typeface="Georgia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8013192" y="1670304"/>
            <a:ext cx="3548379" cy="1103630"/>
            <a:chOff x="8013192" y="1670304"/>
            <a:chExt cx="3548379" cy="1103630"/>
          </a:xfrm>
        </p:grpSpPr>
        <p:sp>
          <p:nvSpPr>
            <p:cNvPr id="9" name="object 9"/>
            <p:cNvSpPr/>
            <p:nvPr/>
          </p:nvSpPr>
          <p:spPr>
            <a:xfrm>
              <a:off x="8013192" y="1670304"/>
              <a:ext cx="3547872" cy="110337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216011" y="1704471"/>
              <a:ext cx="3273425" cy="935990"/>
            </a:xfrm>
            <a:custGeom>
              <a:avLst/>
              <a:gdLst/>
              <a:ahLst/>
              <a:cxnLst/>
              <a:rect l="l" t="t" r="r" b="b"/>
              <a:pathLst>
                <a:path w="3273425" h="935989">
                  <a:moveTo>
                    <a:pt x="2068466" y="0"/>
                  </a:moveTo>
                  <a:lnTo>
                    <a:pt x="2010082" y="784"/>
                  </a:lnTo>
                  <a:lnTo>
                    <a:pt x="1951542" y="2671"/>
                  </a:lnTo>
                  <a:lnTo>
                    <a:pt x="1892943" y="5675"/>
                  </a:lnTo>
                  <a:lnTo>
                    <a:pt x="1834382" y="9815"/>
                  </a:lnTo>
                  <a:lnTo>
                    <a:pt x="1775955" y="15105"/>
                  </a:lnTo>
                  <a:lnTo>
                    <a:pt x="1717759" y="21563"/>
                  </a:lnTo>
                  <a:lnTo>
                    <a:pt x="1659890" y="29205"/>
                  </a:lnTo>
                  <a:lnTo>
                    <a:pt x="1592804" y="39679"/>
                  </a:lnTo>
                  <a:lnTo>
                    <a:pt x="1528305" y="51504"/>
                  </a:lnTo>
                  <a:lnTo>
                    <a:pt x="1466465" y="64619"/>
                  </a:lnTo>
                  <a:lnTo>
                    <a:pt x="1407355" y="78964"/>
                  </a:lnTo>
                  <a:lnTo>
                    <a:pt x="1351048" y="94477"/>
                  </a:lnTo>
                  <a:lnTo>
                    <a:pt x="1297617" y="111099"/>
                  </a:lnTo>
                  <a:lnTo>
                    <a:pt x="1247134" y="128768"/>
                  </a:lnTo>
                  <a:lnTo>
                    <a:pt x="1199671" y="147425"/>
                  </a:lnTo>
                  <a:lnTo>
                    <a:pt x="1155300" y="167009"/>
                  </a:lnTo>
                  <a:lnTo>
                    <a:pt x="1114094" y="187459"/>
                  </a:lnTo>
                  <a:lnTo>
                    <a:pt x="1076124" y="208714"/>
                  </a:lnTo>
                  <a:lnTo>
                    <a:pt x="1041465" y="230715"/>
                  </a:lnTo>
                  <a:lnTo>
                    <a:pt x="1010187" y="253400"/>
                  </a:lnTo>
                  <a:lnTo>
                    <a:pt x="958065" y="300581"/>
                  </a:lnTo>
                  <a:lnTo>
                    <a:pt x="920337" y="349774"/>
                  </a:lnTo>
                  <a:lnTo>
                    <a:pt x="897583" y="400495"/>
                  </a:lnTo>
                  <a:lnTo>
                    <a:pt x="890380" y="452258"/>
                  </a:lnTo>
                  <a:lnTo>
                    <a:pt x="892791" y="478379"/>
                  </a:lnTo>
                  <a:lnTo>
                    <a:pt x="910001" y="530798"/>
                  </a:lnTo>
                  <a:lnTo>
                    <a:pt x="944208" y="583049"/>
                  </a:lnTo>
                  <a:lnTo>
                    <a:pt x="967867" y="608960"/>
                  </a:lnTo>
                  <a:lnTo>
                    <a:pt x="0" y="935731"/>
                  </a:lnTo>
                  <a:lnTo>
                    <a:pt x="1206881" y="754756"/>
                  </a:lnTo>
                  <a:lnTo>
                    <a:pt x="1245707" y="769893"/>
                  </a:lnTo>
                  <a:lnTo>
                    <a:pt x="1286079" y="784234"/>
                  </a:lnTo>
                  <a:lnTo>
                    <a:pt x="1327913" y="797771"/>
                  </a:lnTo>
                  <a:lnTo>
                    <a:pt x="1371127" y="810496"/>
                  </a:lnTo>
                  <a:lnTo>
                    <a:pt x="1415637" y="822403"/>
                  </a:lnTo>
                  <a:lnTo>
                    <a:pt x="1461362" y="833484"/>
                  </a:lnTo>
                  <a:lnTo>
                    <a:pt x="1508218" y="843732"/>
                  </a:lnTo>
                  <a:lnTo>
                    <a:pt x="1556122" y="853138"/>
                  </a:lnTo>
                  <a:lnTo>
                    <a:pt x="1604993" y="861696"/>
                  </a:lnTo>
                  <a:lnTo>
                    <a:pt x="1654746" y="869398"/>
                  </a:lnTo>
                  <a:lnTo>
                    <a:pt x="1705300" y="876237"/>
                  </a:lnTo>
                  <a:lnTo>
                    <a:pt x="1756572" y="882206"/>
                  </a:lnTo>
                  <a:lnTo>
                    <a:pt x="1808480" y="887296"/>
                  </a:lnTo>
                  <a:lnTo>
                    <a:pt x="1860939" y="891501"/>
                  </a:lnTo>
                  <a:lnTo>
                    <a:pt x="1913868" y="894813"/>
                  </a:lnTo>
                  <a:lnTo>
                    <a:pt x="1967184" y="897225"/>
                  </a:lnTo>
                  <a:lnTo>
                    <a:pt x="2020804" y="898729"/>
                  </a:lnTo>
                  <a:lnTo>
                    <a:pt x="2074645" y="899318"/>
                  </a:lnTo>
                  <a:lnTo>
                    <a:pt x="2128626" y="898985"/>
                  </a:lnTo>
                  <a:lnTo>
                    <a:pt x="2182662" y="897722"/>
                  </a:lnTo>
                  <a:lnTo>
                    <a:pt x="2236671" y="895521"/>
                  </a:lnTo>
                  <a:lnTo>
                    <a:pt x="2290572" y="892376"/>
                  </a:lnTo>
                  <a:lnTo>
                    <a:pt x="2344280" y="888278"/>
                  </a:lnTo>
                  <a:lnTo>
                    <a:pt x="2397713" y="883221"/>
                  </a:lnTo>
                  <a:lnTo>
                    <a:pt x="2450788" y="877197"/>
                  </a:lnTo>
                  <a:lnTo>
                    <a:pt x="2503424" y="870199"/>
                  </a:lnTo>
                  <a:lnTo>
                    <a:pt x="2570509" y="859724"/>
                  </a:lnTo>
                  <a:lnTo>
                    <a:pt x="2635008" y="847899"/>
                  </a:lnTo>
                  <a:lnTo>
                    <a:pt x="2696848" y="834784"/>
                  </a:lnTo>
                  <a:lnTo>
                    <a:pt x="2755958" y="820440"/>
                  </a:lnTo>
                  <a:lnTo>
                    <a:pt x="2812265" y="804926"/>
                  </a:lnTo>
                  <a:lnTo>
                    <a:pt x="2865696" y="788304"/>
                  </a:lnTo>
                  <a:lnTo>
                    <a:pt x="2916179" y="770635"/>
                  </a:lnTo>
                  <a:lnTo>
                    <a:pt x="2963642" y="751978"/>
                  </a:lnTo>
                  <a:lnTo>
                    <a:pt x="3008013" y="732394"/>
                  </a:lnTo>
                  <a:lnTo>
                    <a:pt x="3049219" y="711944"/>
                  </a:lnTo>
                  <a:lnTo>
                    <a:pt x="3087189" y="690689"/>
                  </a:lnTo>
                  <a:lnTo>
                    <a:pt x="3121848" y="668688"/>
                  </a:lnTo>
                  <a:lnTo>
                    <a:pt x="3153126" y="646003"/>
                  </a:lnTo>
                  <a:lnTo>
                    <a:pt x="3205248" y="598822"/>
                  </a:lnTo>
                  <a:lnTo>
                    <a:pt x="3242976" y="549629"/>
                  </a:lnTo>
                  <a:lnTo>
                    <a:pt x="3265730" y="498909"/>
                  </a:lnTo>
                  <a:lnTo>
                    <a:pt x="3272933" y="447146"/>
                  </a:lnTo>
                  <a:lnTo>
                    <a:pt x="3270522" y="421024"/>
                  </a:lnTo>
                  <a:lnTo>
                    <a:pt x="3253312" y="368605"/>
                  </a:lnTo>
                  <a:lnTo>
                    <a:pt x="3219105" y="316355"/>
                  </a:lnTo>
                  <a:lnTo>
                    <a:pt x="3172295" y="269019"/>
                  </a:lnTo>
                  <a:lnTo>
                    <a:pt x="3118388" y="228261"/>
                  </a:lnTo>
                  <a:lnTo>
                    <a:pt x="3054985" y="190399"/>
                  </a:lnTo>
                  <a:lnTo>
                    <a:pt x="3019964" y="172596"/>
                  </a:lnTo>
                  <a:lnTo>
                    <a:pt x="2982858" y="155566"/>
                  </a:lnTo>
                  <a:lnTo>
                    <a:pt x="2943764" y="139325"/>
                  </a:lnTo>
                  <a:lnTo>
                    <a:pt x="2902779" y="123892"/>
                  </a:lnTo>
                  <a:lnTo>
                    <a:pt x="2859998" y="109280"/>
                  </a:lnTo>
                  <a:lnTo>
                    <a:pt x="2815519" y="95508"/>
                  </a:lnTo>
                  <a:lnTo>
                    <a:pt x="2769438" y="82592"/>
                  </a:lnTo>
                  <a:lnTo>
                    <a:pt x="2721851" y="70547"/>
                  </a:lnTo>
                  <a:lnTo>
                    <a:pt x="2672854" y="59391"/>
                  </a:lnTo>
                  <a:lnTo>
                    <a:pt x="2622545" y="49139"/>
                  </a:lnTo>
                  <a:lnTo>
                    <a:pt x="2571019" y="39809"/>
                  </a:lnTo>
                  <a:lnTo>
                    <a:pt x="2518374" y="31416"/>
                  </a:lnTo>
                  <a:lnTo>
                    <a:pt x="2464704" y="23978"/>
                  </a:lnTo>
                  <a:lnTo>
                    <a:pt x="2410108" y="17510"/>
                  </a:lnTo>
                  <a:lnTo>
                    <a:pt x="2354682" y="12028"/>
                  </a:lnTo>
                  <a:lnTo>
                    <a:pt x="2298521" y="7550"/>
                  </a:lnTo>
                  <a:lnTo>
                    <a:pt x="2241723" y="4092"/>
                  </a:lnTo>
                  <a:lnTo>
                    <a:pt x="2184383" y="1670"/>
                  </a:lnTo>
                  <a:lnTo>
                    <a:pt x="2126599" y="300"/>
                  </a:lnTo>
                  <a:lnTo>
                    <a:pt x="2068466" y="0"/>
                  </a:lnTo>
                  <a:close/>
                </a:path>
              </a:pathLst>
            </a:custGeom>
            <a:solidFill>
              <a:srgbClr val="2D75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216011" y="1704471"/>
              <a:ext cx="3273425" cy="935990"/>
            </a:xfrm>
            <a:custGeom>
              <a:avLst/>
              <a:gdLst/>
              <a:ahLst/>
              <a:cxnLst/>
              <a:rect l="l" t="t" r="r" b="b"/>
              <a:pathLst>
                <a:path w="3273425" h="935989">
                  <a:moveTo>
                    <a:pt x="0" y="935731"/>
                  </a:moveTo>
                  <a:lnTo>
                    <a:pt x="967867" y="608960"/>
                  </a:lnTo>
                  <a:lnTo>
                    <a:pt x="944208" y="583049"/>
                  </a:lnTo>
                  <a:lnTo>
                    <a:pt x="924943" y="556975"/>
                  </a:lnTo>
                  <a:lnTo>
                    <a:pt x="910001" y="530798"/>
                  </a:lnTo>
                  <a:lnTo>
                    <a:pt x="899307" y="504579"/>
                  </a:lnTo>
                  <a:lnTo>
                    <a:pt x="892791" y="478379"/>
                  </a:lnTo>
                  <a:lnTo>
                    <a:pt x="890380" y="452258"/>
                  </a:lnTo>
                  <a:lnTo>
                    <a:pt x="892001" y="426276"/>
                  </a:lnTo>
                  <a:lnTo>
                    <a:pt x="907052" y="374974"/>
                  </a:lnTo>
                  <a:lnTo>
                    <a:pt x="937366" y="324957"/>
                  </a:lnTo>
                  <a:lnTo>
                    <a:pt x="982362" y="276709"/>
                  </a:lnTo>
                  <a:lnTo>
                    <a:pt x="1041465" y="230715"/>
                  </a:lnTo>
                  <a:lnTo>
                    <a:pt x="1076124" y="208714"/>
                  </a:lnTo>
                  <a:lnTo>
                    <a:pt x="1114094" y="187459"/>
                  </a:lnTo>
                  <a:lnTo>
                    <a:pt x="1155300" y="167009"/>
                  </a:lnTo>
                  <a:lnTo>
                    <a:pt x="1199671" y="147425"/>
                  </a:lnTo>
                  <a:lnTo>
                    <a:pt x="1247134" y="128768"/>
                  </a:lnTo>
                  <a:lnTo>
                    <a:pt x="1297617" y="111099"/>
                  </a:lnTo>
                  <a:lnTo>
                    <a:pt x="1351048" y="94477"/>
                  </a:lnTo>
                  <a:lnTo>
                    <a:pt x="1407355" y="78964"/>
                  </a:lnTo>
                  <a:lnTo>
                    <a:pt x="1466465" y="64619"/>
                  </a:lnTo>
                  <a:lnTo>
                    <a:pt x="1528305" y="51504"/>
                  </a:lnTo>
                  <a:lnTo>
                    <a:pt x="1592804" y="39679"/>
                  </a:lnTo>
                  <a:lnTo>
                    <a:pt x="1659890" y="29205"/>
                  </a:lnTo>
                  <a:lnTo>
                    <a:pt x="1717759" y="21563"/>
                  </a:lnTo>
                  <a:lnTo>
                    <a:pt x="1775955" y="15105"/>
                  </a:lnTo>
                  <a:lnTo>
                    <a:pt x="1834382" y="9815"/>
                  </a:lnTo>
                  <a:lnTo>
                    <a:pt x="1892943" y="5675"/>
                  </a:lnTo>
                  <a:lnTo>
                    <a:pt x="1951542" y="2671"/>
                  </a:lnTo>
                  <a:lnTo>
                    <a:pt x="2010082" y="784"/>
                  </a:lnTo>
                  <a:lnTo>
                    <a:pt x="2068466" y="0"/>
                  </a:lnTo>
                  <a:lnTo>
                    <a:pt x="2126599" y="300"/>
                  </a:lnTo>
                  <a:lnTo>
                    <a:pt x="2184383" y="1670"/>
                  </a:lnTo>
                  <a:lnTo>
                    <a:pt x="2241723" y="4092"/>
                  </a:lnTo>
                  <a:lnTo>
                    <a:pt x="2298521" y="7550"/>
                  </a:lnTo>
                  <a:lnTo>
                    <a:pt x="2354682" y="12028"/>
                  </a:lnTo>
                  <a:lnTo>
                    <a:pt x="2410108" y="17510"/>
                  </a:lnTo>
                  <a:lnTo>
                    <a:pt x="2464704" y="23978"/>
                  </a:lnTo>
                  <a:lnTo>
                    <a:pt x="2518374" y="31416"/>
                  </a:lnTo>
                  <a:lnTo>
                    <a:pt x="2571019" y="39809"/>
                  </a:lnTo>
                  <a:lnTo>
                    <a:pt x="2622545" y="49139"/>
                  </a:lnTo>
                  <a:lnTo>
                    <a:pt x="2672854" y="59391"/>
                  </a:lnTo>
                  <a:lnTo>
                    <a:pt x="2721851" y="70547"/>
                  </a:lnTo>
                  <a:lnTo>
                    <a:pt x="2769438" y="82592"/>
                  </a:lnTo>
                  <a:lnTo>
                    <a:pt x="2815519" y="95508"/>
                  </a:lnTo>
                  <a:lnTo>
                    <a:pt x="2859998" y="109280"/>
                  </a:lnTo>
                  <a:lnTo>
                    <a:pt x="2902779" y="123892"/>
                  </a:lnTo>
                  <a:lnTo>
                    <a:pt x="2943764" y="139325"/>
                  </a:lnTo>
                  <a:lnTo>
                    <a:pt x="2982858" y="155566"/>
                  </a:lnTo>
                  <a:lnTo>
                    <a:pt x="3019964" y="172596"/>
                  </a:lnTo>
                  <a:lnTo>
                    <a:pt x="3054985" y="190399"/>
                  </a:lnTo>
                  <a:lnTo>
                    <a:pt x="3118388" y="228261"/>
                  </a:lnTo>
                  <a:lnTo>
                    <a:pt x="3172295" y="269019"/>
                  </a:lnTo>
                  <a:lnTo>
                    <a:pt x="3219105" y="316355"/>
                  </a:lnTo>
                  <a:lnTo>
                    <a:pt x="3253312" y="368605"/>
                  </a:lnTo>
                  <a:lnTo>
                    <a:pt x="3270522" y="421024"/>
                  </a:lnTo>
                  <a:lnTo>
                    <a:pt x="3272933" y="447146"/>
                  </a:lnTo>
                  <a:lnTo>
                    <a:pt x="3271312" y="473127"/>
                  </a:lnTo>
                  <a:lnTo>
                    <a:pt x="3256261" y="524429"/>
                  </a:lnTo>
                  <a:lnTo>
                    <a:pt x="3225947" y="574447"/>
                  </a:lnTo>
                  <a:lnTo>
                    <a:pt x="3180951" y="622694"/>
                  </a:lnTo>
                  <a:lnTo>
                    <a:pt x="3121848" y="668688"/>
                  </a:lnTo>
                  <a:lnTo>
                    <a:pt x="3087189" y="690689"/>
                  </a:lnTo>
                  <a:lnTo>
                    <a:pt x="3049219" y="711944"/>
                  </a:lnTo>
                  <a:lnTo>
                    <a:pt x="3008013" y="732394"/>
                  </a:lnTo>
                  <a:lnTo>
                    <a:pt x="2963642" y="751978"/>
                  </a:lnTo>
                  <a:lnTo>
                    <a:pt x="2916179" y="770635"/>
                  </a:lnTo>
                  <a:lnTo>
                    <a:pt x="2865696" y="788304"/>
                  </a:lnTo>
                  <a:lnTo>
                    <a:pt x="2812265" y="804926"/>
                  </a:lnTo>
                  <a:lnTo>
                    <a:pt x="2755958" y="820440"/>
                  </a:lnTo>
                  <a:lnTo>
                    <a:pt x="2696848" y="834784"/>
                  </a:lnTo>
                  <a:lnTo>
                    <a:pt x="2635008" y="847899"/>
                  </a:lnTo>
                  <a:lnTo>
                    <a:pt x="2570509" y="859724"/>
                  </a:lnTo>
                  <a:lnTo>
                    <a:pt x="2503424" y="870199"/>
                  </a:lnTo>
                  <a:lnTo>
                    <a:pt x="2450788" y="877197"/>
                  </a:lnTo>
                  <a:lnTo>
                    <a:pt x="2397713" y="883221"/>
                  </a:lnTo>
                  <a:lnTo>
                    <a:pt x="2344280" y="888278"/>
                  </a:lnTo>
                  <a:lnTo>
                    <a:pt x="2290572" y="892376"/>
                  </a:lnTo>
                  <a:lnTo>
                    <a:pt x="2236671" y="895521"/>
                  </a:lnTo>
                  <a:lnTo>
                    <a:pt x="2182662" y="897722"/>
                  </a:lnTo>
                  <a:lnTo>
                    <a:pt x="2128626" y="898985"/>
                  </a:lnTo>
                  <a:lnTo>
                    <a:pt x="2074645" y="899318"/>
                  </a:lnTo>
                  <a:lnTo>
                    <a:pt x="2020804" y="898729"/>
                  </a:lnTo>
                  <a:lnTo>
                    <a:pt x="1967184" y="897225"/>
                  </a:lnTo>
                  <a:lnTo>
                    <a:pt x="1913868" y="894813"/>
                  </a:lnTo>
                  <a:lnTo>
                    <a:pt x="1860939" y="891501"/>
                  </a:lnTo>
                  <a:lnTo>
                    <a:pt x="1808480" y="887296"/>
                  </a:lnTo>
                  <a:lnTo>
                    <a:pt x="1756572" y="882206"/>
                  </a:lnTo>
                  <a:lnTo>
                    <a:pt x="1705300" y="876237"/>
                  </a:lnTo>
                  <a:lnTo>
                    <a:pt x="1654746" y="869398"/>
                  </a:lnTo>
                  <a:lnTo>
                    <a:pt x="1604993" y="861696"/>
                  </a:lnTo>
                  <a:lnTo>
                    <a:pt x="1556122" y="853138"/>
                  </a:lnTo>
                  <a:lnTo>
                    <a:pt x="1508218" y="843732"/>
                  </a:lnTo>
                  <a:lnTo>
                    <a:pt x="1461362" y="833484"/>
                  </a:lnTo>
                  <a:lnTo>
                    <a:pt x="1415637" y="822403"/>
                  </a:lnTo>
                  <a:lnTo>
                    <a:pt x="1371127" y="810496"/>
                  </a:lnTo>
                  <a:lnTo>
                    <a:pt x="1327913" y="797771"/>
                  </a:lnTo>
                  <a:lnTo>
                    <a:pt x="1286079" y="784234"/>
                  </a:lnTo>
                  <a:lnTo>
                    <a:pt x="1245707" y="769893"/>
                  </a:lnTo>
                  <a:lnTo>
                    <a:pt x="1206881" y="754756"/>
                  </a:lnTo>
                  <a:lnTo>
                    <a:pt x="0" y="935731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9677145" y="1785315"/>
            <a:ext cx="1384935" cy="7296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Georgia"/>
                <a:cs typeface="Georgia"/>
              </a:rPr>
              <a:t>E</a:t>
            </a:r>
            <a:r>
              <a:rPr sz="1400" spc="-5" dirty="0">
                <a:solidFill>
                  <a:srgbClr val="FFFFFF"/>
                </a:solidFill>
                <a:latin typeface="Georgia"/>
                <a:cs typeface="Georgia"/>
              </a:rPr>
              <a:t>nter</a:t>
            </a:r>
            <a:r>
              <a:rPr sz="1400" spc="-7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400" dirty="0">
                <a:solidFill>
                  <a:srgbClr val="FFFFFF"/>
                </a:solidFill>
                <a:latin typeface="Georgia"/>
                <a:cs typeface="Georgia"/>
              </a:rPr>
              <a:t>Exempted</a:t>
            </a:r>
            <a:endParaRPr sz="1400">
              <a:latin typeface="Georgia"/>
              <a:cs typeface="Georgia"/>
            </a:endParaRPr>
          </a:p>
          <a:p>
            <a:pPr marL="423545" marR="5080">
              <a:lnSpc>
                <a:spcPct val="100000"/>
              </a:lnSpc>
              <a:spcBef>
                <a:spcPts val="20"/>
              </a:spcBef>
            </a:pPr>
            <a:r>
              <a:rPr sz="1400" spc="-5" dirty="0">
                <a:solidFill>
                  <a:srgbClr val="FFFFFF"/>
                </a:solidFill>
                <a:latin typeface="Georgia"/>
                <a:cs typeface="Georgia"/>
              </a:rPr>
              <a:t>P</a:t>
            </a:r>
            <a:r>
              <a:rPr sz="1400" dirty="0">
                <a:solidFill>
                  <a:srgbClr val="FFFFFF"/>
                </a:solidFill>
                <a:latin typeface="Georgia"/>
                <a:cs typeface="Georgia"/>
              </a:rPr>
              <a:t>erc</a:t>
            </a:r>
            <a:r>
              <a:rPr sz="1400" spc="-10" dirty="0">
                <a:solidFill>
                  <a:srgbClr val="FFFFFF"/>
                </a:solidFill>
                <a:latin typeface="Georgia"/>
                <a:cs typeface="Georgia"/>
              </a:rPr>
              <a:t>e</a:t>
            </a:r>
            <a:r>
              <a:rPr sz="1400" dirty="0">
                <a:solidFill>
                  <a:srgbClr val="FFFFFF"/>
                </a:solidFill>
                <a:latin typeface="Georgia"/>
                <a:cs typeface="Georgia"/>
              </a:rPr>
              <a:t>n</a:t>
            </a:r>
            <a:r>
              <a:rPr sz="1400" spc="-10" dirty="0">
                <a:solidFill>
                  <a:srgbClr val="FFFFFF"/>
                </a:solidFill>
                <a:latin typeface="Georgia"/>
                <a:cs typeface="Georgia"/>
              </a:rPr>
              <a:t>t</a:t>
            </a:r>
            <a:r>
              <a:rPr sz="1400" spc="-15" dirty="0">
                <a:solidFill>
                  <a:srgbClr val="FFFFFF"/>
                </a:solidFill>
                <a:latin typeface="Georgia"/>
                <a:cs typeface="Georgia"/>
              </a:rPr>
              <a:t>a</a:t>
            </a:r>
            <a:r>
              <a:rPr sz="1400" spc="-10" dirty="0">
                <a:solidFill>
                  <a:srgbClr val="FFFFFF"/>
                </a:solidFill>
                <a:latin typeface="Georgia"/>
                <a:cs typeface="Georgia"/>
              </a:rPr>
              <a:t>ge</a:t>
            </a:r>
            <a:r>
              <a:rPr sz="1400" dirty="0">
                <a:solidFill>
                  <a:srgbClr val="FFFFFF"/>
                </a:solidFill>
                <a:latin typeface="Georgia"/>
                <a:cs typeface="Georgia"/>
              </a:rPr>
              <a:t>/  </a:t>
            </a:r>
            <a:r>
              <a:rPr sz="1400" spc="-5" dirty="0">
                <a:solidFill>
                  <a:srgbClr val="FFFFFF"/>
                </a:solidFill>
                <a:latin typeface="Georgia"/>
                <a:cs typeface="Georgia"/>
              </a:rPr>
              <a:t>Amount</a:t>
            </a:r>
            <a:endParaRPr sz="1400">
              <a:latin typeface="Georgia"/>
              <a:cs typeface="Georgia"/>
            </a:endParaRPr>
          </a:p>
        </p:txBody>
      </p:sp>
      <p:sp>
        <p:nvSpPr>
          <p:cNvPr id="16" name="object 4"/>
          <p:cNvSpPr/>
          <p:nvPr/>
        </p:nvSpPr>
        <p:spPr>
          <a:xfrm>
            <a:off x="0" y="6626350"/>
            <a:ext cx="786384" cy="2286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621780"/>
            <a:chOff x="0" y="0"/>
            <a:chExt cx="12192000" cy="662178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191999" cy="662178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511040" y="928116"/>
              <a:ext cx="3406140" cy="168859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583429" y="962405"/>
              <a:ext cx="3193415" cy="1498600"/>
            </a:xfrm>
            <a:custGeom>
              <a:avLst/>
              <a:gdLst/>
              <a:ahLst/>
              <a:cxnLst/>
              <a:rect l="l" t="t" r="r" b="b"/>
              <a:pathLst>
                <a:path w="3193415" h="1498600">
                  <a:moveTo>
                    <a:pt x="2522220" y="790956"/>
                  </a:moveTo>
                  <a:lnTo>
                    <a:pt x="1765554" y="790956"/>
                  </a:lnTo>
                  <a:lnTo>
                    <a:pt x="3193034" y="1498219"/>
                  </a:lnTo>
                  <a:lnTo>
                    <a:pt x="2522220" y="790956"/>
                  </a:lnTo>
                  <a:close/>
                </a:path>
                <a:path w="3193415" h="1498600">
                  <a:moveTo>
                    <a:pt x="2894838" y="0"/>
                  </a:moveTo>
                  <a:lnTo>
                    <a:pt x="131825" y="0"/>
                  </a:lnTo>
                  <a:lnTo>
                    <a:pt x="90172" y="6723"/>
                  </a:lnTo>
                  <a:lnTo>
                    <a:pt x="53986" y="25444"/>
                  </a:lnTo>
                  <a:lnTo>
                    <a:pt x="25444" y="53986"/>
                  </a:lnTo>
                  <a:lnTo>
                    <a:pt x="6723" y="90172"/>
                  </a:lnTo>
                  <a:lnTo>
                    <a:pt x="0" y="131826"/>
                  </a:lnTo>
                  <a:lnTo>
                    <a:pt x="0" y="659130"/>
                  </a:lnTo>
                  <a:lnTo>
                    <a:pt x="6723" y="700783"/>
                  </a:lnTo>
                  <a:lnTo>
                    <a:pt x="25444" y="736969"/>
                  </a:lnTo>
                  <a:lnTo>
                    <a:pt x="53986" y="765511"/>
                  </a:lnTo>
                  <a:lnTo>
                    <a:pt x="90172" y="784232"/>
                  </a:lnTo>
                  <a:lnTo>
                    <a:pt x="131825" y="790956"/>
                  </a:lnTo>
                  <a:lnTo>
                    <a:pt x="2894838" y="790956"/>
                  </a:lnTo>
                  <a:lnTo>
                    <a:pt x="2936491" y="784232"/>
                  </a:lnTo>
                  <a:lnTo>
                    <a:pt x="2972677" y="765511"/>
                  </a:lnTo>
                  <a:lnTo>
                    <a:pt x="3001219" y="736969"/>
                  </a:lnTo>
                  <a:lnTo>
                    <a:pt x="3019940" y="700783"/>
                  </a:lnTo>
                  <a:lnTo>
                    <a:pt x="3026664" y="659130"/>
                  </a:lnTo>
                  <a:lnTo>
                    <a:pt x="3026664" y="131826"/>
                  </a:lnTo>
                  <a:lnTo>
                    <a:pt x="3019940" y="90172"/>
                  </a:lnTo>
                  <a:lnTo>
                    <a:pt x="3001219" y="53986"/>
                  </a:lnTo>
                  <a:lnTo>
                    <a:pt x="2972677" y="25444"/>
                  </a:lnTo>
                  <a:lnTo>
                    <a:pt x="2936491" y="6723"/>
                  </a:lnTo>
                  <a:lnTo>
                    <a:pt x="2894838" y="0"/>
                  </a:lnTo>
                  <a:close/>
                </a:path>
              </a:pathLst>
            </a:custGeom>
            <a:solidFill>
              <a:srgbClr val="2D75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583429" y="962405"/>
              <a:ext cx="3193415" cy="1498600"/>
            </a:xfrm>
            <a:custGeom>
              <a:avLst/>
              <a:gdLst/>
              <a:ahLst/>
              <a:cxnLst/>
              <a:rect l="l" t="t" r="r" b="b"/>
              <a:pathLst>
                <a:path w="3193415" h="1498600">
                  <a:moveTo>
                    <a:pt x="0" y="131826"/>
                  </a:moveTo>
                  <a:lnTo>
                    <a:pt x="6723" y="90172"/>
                  </a:lnTo>
                  <a:lnTo>
                    <a:pt x="25444" y="53986"/>
                  </a:lnTo>
                  <a:lnTo>
                    <a:pt x="53986" y="25444"/>
                  </a:lnTo>
                  <a:lnTo>
                    <a:pt x="90172" y="6723"/>
                  </a:lnTo>
                  <a:lnTo>
                    <a:pt x="131825" y="0"/>
                  </a:lnTo>
                  <a:lnTo>
                    <a:pt x="1765554" y="0"/>
                  </a:lnTo>
                  <a:lnTo>
                    <a:pt x="2522220" y="0"/>
                  </a:lnTo>
                  <a:lnTo>
                    <a:pt x="2894838" y="0"/>
                  </a:lnTo>
                  <a:lnTo>
                    <a:pt x="2936491" y="6723"/>
                  </a:lnTo>
                  <a:lnTo>
                    <a:pt x="2972677" y="25444"/>
                  </a:lnTo>
                  <a:lnTo>
                    <a:pt x="3001219" y="53986"/>
                  </a:lnTo>
                  <a:lnTo>
                    <a:pt x="3019940" y="90172"/>
                  </a:lnTo>
                  <a:lnTo>
                    <a:pt x="3026664" y="131826"/>
                  </a:lnTo>
                  <a:lnTo>
                    <a:pt x="3026664" y="461391"/>
                  </a:lnTo>
                  <a:lnTo>
                    <a:pt x="3026664" y="659130"/>
                  </a:lnTo>
                  <a:lnTo>
                    <a:pt x="3019940" y="700783"/>
                  </a:lnTo>
                  <a:lnTo>
                    <a:pt x="3001219" y="736969"/>
                  </a:lnTo>
                  <a:lnTo>
                    <a:pt x="2972677" y="765511"/>
                  </a:lnTo>
                  <a:lnTo>
                    <a:pt x="2936491" y="784232"/>
                  </a:lnTo>
                  <a:lnTo>
                    <a:pt x="2894838" y="790956"/>
                  </a:lnTo>
                  <a:lnTo>
                    <a:pt x="2522220" y="790956"/>
                  </a:lnTo>
                  <a:lnTo>
                    <a:pt x="3193034" y="1498219"/>
                  </a:lnTo>
                  <a:lnTo>
                    <a:pt x="1765554" y="790956"/>
                  </a:lnTo>
                  <a:lnTo>
                    <a:pt x="131825" y="790956"/>
                  </a:lnTo>
                  <a:lnTo>
                    <a:pt x="90172" y="784232"/>
                  </a:lnTo>
                  <a:lnTo>
                    <a:pt x="53986" y="765511"/>
                  </a:lnTo>
                  <a:lnTo>
                    <a:pt x="25444" y="736969"/>
                  </a:lnTo>
                  <a:lnTo>
                    <a:pt x="6723" y="700783"/>
                  </a:lnTo>
                  <a:lnTo>
                    <a:pt x="0" y="659130"/>
                  </a:lnTo>
                  <a:lnTo>
                    <a:pt x="0" y="461391"/>
                  </a:lnTo>
                  <a:lnTo>
                    <a:pt x="0" y="131826"/>
                  </a:lnTo>
                  <a:close/>
                </a:path>
              </a:pathLst>
            </a:custGeom>
            <a:ln w="380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3545" marR="5080" indent="-41148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EMD </a:t>
            </a:r>
            <a:r>
              <a:rPr dirty="0"/>
              <a:t>amount </a:t>
            </a:r>
            <a:r>
              <a:rPr spc="-5" dirty="0"/>
              <a:t>to be</a:t>
            </a:r>
            <a:r>
              <a:rPr spc="-85" dirty="0"/>
              <a:t> </a:t>
            </a:r>
            <a:r>
              <a:rPr dirty="0"/>
              <a:t>paid  after</a:t>
            </a:r>
            <a:r>
              <a:rPr spc="-20" dirty="0"/>
              <a:t> </a:t>
            </a:r>
            <a:r>
              <a:rPr dirty="0"/>
              <a:t>exemption</a:t>
            </a:r>
          </a:p>
        </p:txBody>
      </p:sp>
      <p:sp>
        <p:nvSpPr>
          <p:cNvPr id="11" name="object 4"/>
          <p:cNvSpPr/>
          <p:nvPr/>
        </p:nvSpPr>
        <p:spPr>
          <a:xfrm>
            <a:off x="0" y="6626350"/>
            <a:ext cx="786384" cy="228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621780"/>
            <a:chOff x="0" y="0"/>
            <a:chExt cx="12192000" cy="662178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191999" cy="662178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086600" y="3313176"/>
              <a:ext cx="3171444" cy="197205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158990" y="3385820"/>
              <a:ext cx="3027045" cy="1789430"/>
            </a:xfrm>
            <a:custGeom>
              <a:avLst/>
              <a:gdLst/>
              <a:ahLst/>
              <a:cxnLst/>
              <a:rect l="l" t="t" r="r" b="b"/>
              <a:pathLst>
                <a:path w="3027045" h="1789429">
                  <a:moveTo>
                    <a:pt x="2894837" y="997965"/>
                  </a:moveTo>
                  <a:lnTo>
                    <a:pt x="131825" y="997965"/>
                  </a:lnTo>
                  <a:lnTo>
                    <a:pt x="90172" y="1004689"/>
                  </a:lnTo>
                  <a:lnTo>
                    <a:pt x="53986" y="1023410"/>
                  </a:lnTo>
                  <a:lnTo>
                    <a:pt x="25444" y="1051952"/>
                  </a:lnTo>
                  <a:lnTo>
                    <a:pt x="6723" y="1088138"/>
                  </a:lnTo>
                  <a:lnTo>
                    <a:pt x="0" y="1129791"/>
                  </a:lnTo>
                  <a:lnTo>
                    <a:pt x="0" y="1657095"/>
                  </a:lnTo>
                  <a:lnTo>
                    <a:pt x="6723" y="1698749"/>
                  </a:lnTo>
                  <a:lnTo>
                    <a:pt x="25444" y="1734935"/>
                  </a:lnTo>
                  <a:lnTo>
                    <a:pt x="53986" y="1763477"/>
                  </a:lnTo>
                  <a:lnTo>
                    <a:pt x="90172" y="1782198"/>
                  </a:lnTo>
                  <a:lnTo>
                    <a:pt x="131825" y="1788921"/>
                  </a:lnTo>
                  <a:lnTo>
                    <a:pt x="2894837" y="1788921"/>
                  </a:lnTo>
                  <a:lnTo>
                    <a:pt x="2936491" y="1782198"/>
                  </a:lnTo>
                  <a:lnTo>
                    <a:pt x="2972677" y="1763477"/>
                  </a:lnTo>
                  <a:lnTo>
                    <a:pt x="3001219" y="1734935"/>
                  </a:lnTo>
                  <a:lnTo>
                    <a:pt x="3019940" y="1698749"/>
                  </a:lnTo>
                  <a:lnTo>
                    <a:pt x="3026663" y="1657095"/>
                  </a:lnTo>
                  <a:lnTo>
                    <a:pt x="3026663" y="1129791"/>
                  </a:lnTo>
                  <a:lnTo>
                    <a:pt x="3019940" y="1088138"/>
                  </a:lnTo>
                  <a:lnTo>
                    <a:pt x="3001219" y="1051952"/>
                  </a:lnTo>
                  <a:lnTo>
                    <a:pt x="2972677" y="1023410"/>
                  </a:lnTo>
                  <a:lnTo>
                    <a:pt x="2936491" y="1004689"/>
                  </a:lnTo>
                  <a:lnTo>
                    <a:pt x="2894837" y="997965"/>
                  </a:lnTo>
                  <a:close/>
                </a:path>
                <a:path w="3027045" h="1789429">
                  <a:moveTo>
                    <a:pt x="2530855" y="0"/>
                  </a:moveTo>
                  <a:lnTo>
                    <a:pt x="1765553" y="997965"/>
                  </a:lnTo>
                  <a:lnTo>
                    <a:pt x="2522219" y="997965"/>
                  </a:lnTo>
                  <a:lnTo>
                    <a:pt x="2530855" y="0"/>
                  </a:lnTo>
                  <a:close/>
                </a:path>
              </a:pathLst>
            </a:custGeom>
            <a:solidFill>
              <a:srgbClr val="2D75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158990" y="3385820"/>
              <a:ext cx="3027045" cy="1789430"/>
            </a:xfrm>
            <a:custGeom>
              <a:avLst/>
              <a:gdLst/>
              <a:ahLst/>
              <a:cxnLst/>
              <a:rect l="l" t="t" r="r" b="b"/>
              <a:pathLst>
                <a:path w="3027045" h="1789429">
                  <a:moveTo>
                    <a:pt x="0" y="1129791"/>
                  </a:moveTo>
                  <a:lnTo>
                    <a:pt x="6723" y="1088138"/>
                  </a:lnTo>
                  <a:lnTo>
                    <a:pt x="25444" y="1051952"/>
                  </a:lnTo>
                  <a:lnTo>
                    <a:pt x="53986" y="1023410"/>
                  </a:lnTo>
                  <a:lnTo>
                    <a:pt x="90172" y="1004689"/>
                  </a:lnTo>
                  <a:lnTo>
                    <a:pt x="131825" y="997965"/>
                  </a:lnTo>
                  <a:lnTo>
                    <a:pt x="1765553" y="997965"/>
                  </a:lnTo>
                  <a:lnTo>
                    <a:pt x="2530855" y="0"/>
                  </a:lnTo>
                  <a:lnTo>
                    <a:pt x="2522219" y="997965"/>
                  </a:lnTo>
                  <a:lnTo>
                    <a:pt x="2894837" y="997965"/>
                  </a:lnTo>
                  <a:lnTo>
                    <a:pt x="2936491" y="1004689"/>
                  </a:lnTo>
                  <a:lnTo>
                    <a:pt x="2972677" y="1023410"/>
                  </a:lnTo>
                  <a:lnTo>
                    <a:pt x="3001219" y="1051952"/>
                  </a:lnTo>
                  <a:lnTo>
                    <a:pt x="3019940" y="1088138"/>
                  </a:lnTo>
                  <a:lnTo>
                    <a:pt x="3026663" y="1129791"/>
                  </a:lnTo>
                  <a:lnTo>
                    <a:pt x="3026663" y="1327530"/>
                  </a:lnTo>
                  <a:lnTo>
                    <a:pt x="3026663" y="1657095"/>
                  </a:lnTo>
                  <a:lnTo>
                    <a:pt x="3019940" y="1698749"/>
                  </a:lnTo>
                  <a:lnTo>
                    <a:pt x="3001219" y="1734935"/>
                  </a:lnTo>
                  <a:lnTo>
                    <a:pt x="2972677" y="1763477"/>
                  </a:lnTo>
                  <a:lnTo>
                    <a:pt x="2936491" y="1782198"/>
                  </a:lnTo>
                  <a:lnTo>
                    <a:pt x="2894837" y="1788921"/>
                  </a:lnTo>
                  <a:lnTo>
                    <a:pt x="2522219" y="1788921"/>
                  </a:lnTo>
                  <a:lnTo>
                    <a:pt x="1765553" y="1788921"/>
                  </a:lnTo>
                  <a:lnTo>
                    <a:pt x="131825" y="1788921"/>
                  </a:lnTo>
                  <a:lnTo>
                    <a:pt x="90172" y="1782198"/>
                  </a:lnTo>
                  <a:lnTo>
                    <a:pt x="53986" y="1763477"/>
                  </a:lnTo>
                  <a:lnTo>
                    <a:pt x="25444" y="1734935"/>
                  </a:lnTo>
                  <a:lnTo>
                    <a:pt x="6723" y="1698749"/>
                  </a:lnTo>
                  <a:lnTo>
                    <a:pt x="0" y="1657095"/>
                  </a:lnTo>
                  <a:lnTo>
                    <a:pt x="0" y="1327530"/>
                  </a:lnTo>
                  <a:lnTo>
                    <a:pt x="0" y="1129791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7434833" y="4484623"/>
            <a:ext cx="24720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28980" marR="5080" indent="-7162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Georgia"/>
                <a:cs typeface="Georgia"/>
              </a:rPr>
              <a:t>Upload EMD</a:t>
            </a:r>
            <a:r>
              <a:rPr sz="1800" spc="-15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FFFFFF"/>
                </a:solidFill>
                <a:latin typeface="Georgia"/>
                <a:cs typeface="Georgia"/>
              </a:rPr>
              <a:t>exemption  </a:t>
            </a:r>
            <a:r>
              <a:rPr sz="1800" spc="-5" dirty="0">
                <a:solidFill>
                  <a:srgbClr val="FFFFFF"/>
                </a:solidFill>
                <a:latin typeface="Georgia"/>
                <a:cs typeface="Georgia"/>
              </a:rPr>
              <a:t>document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11" name="object 4"/>
          <p:cNvSpPr/>
          <p:nvPr/>
        </p:nvSpPr>
        <p:spPr>
          <a:xfrm>
            <a:off x="0" y="6626350"/>
            <a:ext cx="786384" cy="228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621780"/>
            <a:chOff x="0" y="0"/>
            <a:chExt cx="12192000" cy="662178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191999" cy="662178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948428" y="990600"/>
              <a:ext cx="3622548" cy="206502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096128" y="1024889"/>
              <a:ext cx="3402965" cy="1856105"/>
            </a:xfrm>
            <a:custGeom>
              <a:avLst/>
              <a:gdLst/>
              <a:ahLst/>
              <a:cxnLst/>
              <a:rect l="l" t="t" r="r" b="b"/>
              <a:pathLst>
                <a:path w="3402965" h="1856105">
                  <a:moveTo>
                    <a:pt x="1636902" y="792480"/>
                  </a:moveTo>
                  <a:lnTo>
                    <a:pt x="880237" y="792480"/>
                  </a:lnTo>
                  <a:lnTo>
                    <a:pt x="0" y="1855851"/>
                  </a:lnTo>
                  <a:lnTo>
                    <a:pt x="1636902" y="792480"/>
                  </a:lnTo>
                  <a:close/>
                </a:path>
                <a:path w="3402965" h="1856105">
                  <a:moveTo>
                    <a:pt x="3270377" y="0"/>
                  </a:moveTo>
                  <a:lnTo>
                    <a:pt x="507873" y="0"/>
                  </a:lnTo>
                  <a:lnTo>
                    <a:pt x="466143" y="6738"/>
                  </a:lnTo>
                  <a:lnTo>
                    <a:pt x="429888" y="25497"/>
                  </a:lnTo>
                  <a:lnTo>
                    <a:pt x="401290" y="54095"/>
                  </a:lnTo>
                  <a:lnTo>
                    <a:pt x="382531" y="90350"/>
                  </a:lnTo>
                  <a:lnTo>
                    <a:pt x="375793" y="132080"/>
                  </a:lnTo>
                  <a:lnTo>
                    <a:pt x="375793" y="660400"/>
                  </a:lnTo>
                  <a:lnTo>
                    <a:pt x="382531" y="702129"/>
                  </a:lnTo>
                  <a:lnTo>
                    <a:pt x="401290" y="738384"/>
                  </a:lnTo>
                  <a:lnTo>
                    <a:pt x="429888" y="766982"/>
                  </a:lnTo>
                  <a:lnTo>
                    <a:pt x="466143" y="785741"/>
                  </a:lnTo>
                  <a:lnTo>
                    <a:pt x="507873" y="792480"/>
                  </a:lnTo>
                  <a:lnTo>
                    <a:pt x="3270377" y="792480"/>
                  </a:lnTo>
                  <a:lnTo>
                    <a:pt x="3312106" y="785741"/>
                  </a:lnTo>
                  <a:lnTo>
                    <a:pt x="3348361" y="766982"/>
                  </a:lnTo>
                  <a:lnTo>
                    <a:pt x="3376959" y="738384"/>
                  </a:lnTo>
                  <a:lnTo>
                    <a:pt x="3395718" y="702129"/>
                  </a:lnTo>
                  <a:lnTo>
                    <a:pt x="3402456" y="660400"/>
                  </a:lnTo>
                  <a:lnTo>
                    <a:pt x="3402456" y="132080"/>
                  </a:lnTo>
                  <a:lnTo>
                    <a:pt x="3395718" y="90350"/>
                  </a:lnTo>
                  <a:lnTo>
                    <a:pt x="3376959" y="54095"/>
                  </a:lnTo>
                  <a:lnTo>
                    <a:pt x="3348361" y="25497"/>
                  </a:lnTo>
                  <a:lnTo>
                    <a:pt x="3312106" y="6738"/>
                  </a:lnTo>
                  <a:lnTo>
                    <a:pt x="3270377" y="0"/>
                  </a:lnTo>
                  <a:close/>
                </a:path>
              </a:pathLst>
            </a:custGeom>
            <a:solidFill>
              <a:srgbClr val="2D75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096128" y="1024889"/>
              <a:ext cx="3402965" cy="1856105"/>
            </a:xfrm>
            <a:custGeom>
              <a:avLst/>
              <a:gdLst/>
              <a:ahLst/>
              <a:cxnLst/>
              <a:rect l="l" t="t" r="r" b="b"/>
              <a:pathLst>
                <a:path w="3402965" h="1856105">
                  <a:moveTo>
                    <a:pt x="375793" y="132080"/>
                  </a:moveTo>
                  <a:lnTo>
                    <a:pt x="382531" y="90350"/>
                  </a:lnTo>
                  <a:lnTo>
                    <a:pt x="401290" y="54095"/>
                  </a:lnTo>
                  <a:lnTo>
                    <a:pt x="429888" y="25497"/>
                  </a:lnTo>
                  <a:lnTo>
                    <a:pt x="466143" y="6738"/>
                  </a:lnTo>
                  <a:lnTo>
                    <a:pt x="507873" y="0"/>
                  </a:lnTo>
                  <a:lnTo>
                    <a:pt x="880237" y="0"/>
                  </a:lnTo>
                  <a:lnTo>
                    <a:pt x="1636902" y="0"/>
                  </a:lnTo>
                  <a:lnTo>
                    <a:pt x="3270377" y="0"/>
                  </a:lnTo>
                  <a:lnTo>
                    <a:pt x="3312106" y="6738"/>
                  </a:lnTo>
                  <a:lnTo>
                    <a:pt x="3348361" y="25497"/>
                  </a:lnTo>
                  <a:lnTo>
                    <a:pt x="3376959" y="54095"/>
                  </a:lnTo>
                  <a:lnTo>
                    <a:pt x="3395718" y="90350"/>
                  </a:lnTo>
                  <a:lnTo>
                    <a:pt x="3402456" y="132080"/>
                  </a:lnTo>
                  <a:lnTo>
                    <a:pt x="3402456" y="462280"/>
                  </a:lnTo>
                  <a:lnTo>
                    <a:pt x="3402456" y="660400"/>
                  </a:lnTo>
                  <a:lnTo>
                    <a:pt x="3395718" y="702129"/>
                  </a:lnTo>
                  <a:lnTo>
                    <a:pt x="3376959" y="738384"/>
                  </a:lnTo>
                  <a:lnTo>
                    <a:pt x="3348361" y="766982"/>
                  </a:lnTo>
                  <a:lnTo>
                    <a:pt x="3312106" y="785741"/>
                  </a:lnTo>
                  <a:lnTo>
                    <a:pt x="3270377" y="792480"/>
                  </a:lnTo>
                  <a:lnTo>
                    <a:pt x="1636902" y="792480"/>
                  </a:lnTo>
                  <a:lnTo>
                    <a:pt x="0" y="1855851"/>
                  </a:lnTo>
                  <a:lnTo>
                    <a:pt x="880237" y="792480"/>
                  </a:lnTo>
                  <a:lnTo>
                    <a:pt x="507873" y="792480"/>
                  </a:lnTo>
                  <a:lnTo>
                    <a:pt x="466143" y="785741"/>
                  </a:lnTo>
                  <a:lnTo>
                    <a:pt x="429888" y="766982"/>
                  </a:lnTo>
                  <a:lnTo>
                    <a:pt x="401290" y="738384"/>
                  </a:lnTo>
                  <a:lnTo>
                    <a:pt x="382531" y="702129"/>
                  </a:lnTo>
                  <a:lnTo>
                    <a:pt x="375793" y="660400"/>
                  </a:lnTo>
                  <a:lnTo>
                    <a:pt x="375793" y="462280"/>
                  </a:lnTo>
                  <a:lnTo>
                    <a:pt x="375793" y="132080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947409" y="1263522"/>
            <a:ext cx="20624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Georgia"/>
                <a:cs typeface="Georgia"/>
              </a:rPr>
              <a:t>Select the</a:t>
            </a:r>
            <a:r>
              <a:rPr sz="1800" spc="-13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Georgia"/>
                <a:cs typeface="Georgia"/>
              </a:rPr>
              <a:t>document</a:t>
            </a:r>
            <a:endParaRPr sz="1800">
              <a:latin typeface="Georgia"/>
              <a:cs typeface="Georgia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5399532" y="4703064"/>
            <a:ext cx="2326005" cy="1445260"/>
            <a:chOff x="5399532" y="4703064"/>
            <a:chExt cx="2326005" cy="1445260"/>
          </a:xfrm>
        </p:grpSpPr>
        <p:sp>
          <p:nvSpPr>
            <p:cNvPr id="9" name="object 9"/>
            <p:cNvSpPr/>
            <p:nvPr/>
          </p:nvSpPr>
          <p:spPr>
            <a:xfrm>
              <a:off x="5399532" y="4703064"/>
              <a:ext cx="2325623" cy="144475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471922" y="4778248"/>
              <a:ext cx="2122805" cy="1259205"/>
            </a:xfrm>
            <a:custGeom>
              <a:avLst/>
              <a:gdLst/>
              <a:ahLst/>
              <a:cxnLst/>
              <a:rect l="l" t="t" r="r" b="b"/>
              <a:pathLst>
                <a:path w="2122804" h="1259204">
                  <a:moveTo>
                    <a:pt x="1932939" y="466597"/>
                  </a:moveTo>
                  <a:lnTo>
                    <a:pt x="132079" y="466597"/>
                  </a:lnTo>
                  <a:lnTo>
                    <a:pt x="90350" y="473336"/>
                  </a:lnTo>
                  <a:lnTo>
                    <a:pt x="54095" y="492095"/>
                  </a:lnTo>
                  <a:lnTo>
                    <a:pt x="25497" y="520693"/>
                  </a:lnTo>
                  <a:lnTo>
                    <a:pt x="6738" y="556948"/>
                  </a:lnTo>
                  <a:lnTo>
                    <a:pt x="0" y="598677"/>
                  </a:lnTo>
                  <a:lnTo>
                    <a:pt x="0" y="1126998"/>
                  </a:lnTo>
                  <a:lnTo>
                    <a:pt x="6738" y="1168746"/>
                  </a:lnTo>
                  <a:lnTo>
                    <a:pt x="25497" y="1205004"/>
                  </a:lnTo>
                  <a:lnTo>
                    <a:pt x="54095" y="1233595"/>
                  </a:lnTo>
                  <a:lnTo>
                    <a:pt x="90350" y="1252344"/>
                  </a:lnTo>
                  <a:lnTo>
                    <a:pt x="132079" y="1259077"/>
                  </a:lnTo>
                  <a:lnTo>
                    <a:pt x="1932939" y="1259077"/>
                  </a:lnTo>
                  <a:lnTo>
                    <a:pt x="1974669" y="1252344"/>
                  </a:lnTo>
                  <a:lnTo>
                    <a:pt x="2010924" y="1233595"/>
                  </a:lnTo>
                  <a:lnTo>
                    <a:pt x="2039522" y="1205004"/>
                  </a:lnTo>
                  <a:lnTo>
                    <a:pt x="2058281" y="1168746"/>
                  </a:lnTo>
                  <a:lnTo>
                    <a:pt x="2065020" y="1126998"/>
                  </a:lnTo>
                  <a:lnTo>
                    <a:pt x="2065020" y="598677"/>
                  </a:lnTo>
                  <a:lnTo>
                    <a:pt x="2058281" y="556948"/>
                  </a:lnTo>
                  <a:lnTo>
                    <a:pt x="2039522" y="520693"/>
                  </a:lnTo>
                  <a:lnTo>
                    <a:pt x="2010924" y="492095"/>
                  </a:lnTo>
                  <a:lnTo>
                    <a:pt x="1974669" y="473336"/>
                  </a:lnTo>
                  <a:lnTo>
                    <a:pt x="1932939" y="466597"/>
                  </a:lnTo>
                  <a:close/>
                </a:path>
                <a:path w="2122804" h="1259204">
                  <a:moveTo>
                    <a:pt x="2122551" y="0"/>
                  </a:moveTo>
                  <a:lnTo>
                    <a:pt x="1204595" y="466597"/>
                  </a:lnTo>
                  <a:lnTo>
                    <a:pt x="1720850" y="466597"/>
                  </a:lnTo>
                  <a:lnTo>
                    <a:pt x="2122551" y="0"/>
                  </a:lnTo>
                  <a:close/>
                </a:path>
              </a:pathLst>
            </a:custGeom>
            <a:solidFill>
              <a:srgbClr val="2D75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471922" y="4778248"/>
              <a:ext cx="2122805" cy="1259205"/>
            </a:xfrm>
            <a:custGeom>
              <a:avLst/>
              <a:gdLst/>
              <a:ahLst/>
              <a:cxnLst/>
              <a:rect l="l" t="t" r="r" b="b"/>
              <a:pathLst>
                <a:path w="2122804" h="1259204">
                  <a:moveTo>
                    <a:pt x="0" y="598677"/>
                  </a:moveTo>
                  <a:lnTo>
                    <a:pt x="6738" y="556948"/>
                  </a:lnTo>
                  <a:lnTo>
                    <a:pt x="25497" y="520693"/>
                  </a:lnTo>
                  <a:lnTo>
                    <a:pt x="54095" y="492095"/>
                  </a:lnTo>
                  <a:lnTo>
                    <a:pt x="90350" y="473336"/>
                  </a:lnTo>
                  <a:lnTo>
                    <a:pt x="132079" y="466597"/>
                  </a:lnTo>
                  <a:lnTo>
                    <a:pt x="1204595" y="466597"/>
                  </a:lnTo>
                  <a:lnTo>
                    <a:pt x="2122551" y="0"/>
                  </a:lnTo>
                  <a:lnTo>
                    <a:pt x="1720850" y="466597"/>
                  </a:lnTo>
                  <a:lnTo>
                    <a:pt x="1932939" y="466597"/>
                  </a:lnTo>
                  <a:lnTo>
                    <a:pt x="1974669" y="473336"/>
                  </a:lnTo>
                  <a:lnTo>
                    <a:pt x="2010924" y="492095"/>
                  </a:lnTo>
                  <a:lnTo>
                    <a:pt x="2039522" y="520693"/>
                  </a:lnTo>
                  <a:lnTo>
                    <a:pt x="2058281" y="556948"/>
                  </a:lnTo>
                  <a:lnTo>
                    <a:pt x="2065020" y="598677"/>
                  </a:lnTo>
                  <a:lnTo>
                    <a:pt x="2065020" y="796797"/>
                  </a:lnTo>
                  <a:lnTo>
                    <a:pt x="2065020" y="1126998"/>
                  </a:lnTo>
                  <a:lnTo>
                    <a:pt x="2058281" y="1168746"/>
                  </a:lnTo>
                  <a:lnTo>
                    <a:pt x="2039522" y="1205004"/>
                  </a:lnTo>
                  <a:lnTo>
                    <a:pt x="2010924" y="1233595"/>
                  </a:lnTo>
                  <a:lnTo>
                    <a:pt x="1974669" y="1252344"/>
                  </a:lnTo>
                  <a:lnTo>
                    <a:pt x="1932939" y="1259077"/>
                  </a:lnTo>
                  <a:lnTo>
                    <a:pt x="1720850" y="1259077"/>
                  </a:lnTo>
                  <a:lnTo>
                    <a:pt x="1204595" y="1259077"/>
                  </a:lnTo>
                  <a:lnTo>
                    <a:pt x="132079" y="1259077"/>
                  </a:lnTo>
                  <a:lnTo>
                    <a:pt x="90350" y="1252344"/>
                  </a:lnTo>
                  <a:lnTo>
                    <a:pt x="54095" y="1233595"/>
                  </a:lnTo>
                  <a:lnTo>
                    <a:pt x="25497" y="1205004"/>
                  </a:lnTo>
                  <a:lnTo>
                    <a:pt x="6738" y="1168746"/>
                  </a:lnTo>
                  <a:lnTo>
                    <a:pt x="0" y="1126998"/>
                  </a:lnTo>
                  <a:lnTo>
                    <a:pt x="0" y="796797"/>
                  </a:lnTo>
                  <a:lnTo>
                    <a:pt x="0" y="598677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5947409" y="5484063"/>
            <a:ext cx="10737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Georgia"/>
                <a:cs typeface="Georgia"/>
              </a:rPr>
              <a:t>Click</a:t>
            </a:r>
            <a:r>
              <a:rPr sz="1800" spc="-16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Georgia"/>
                <a:cs typeface="Georgia"/>
              </a:rPr>
              <a:t>open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16" name="object 4"/>
          <p:cNvSpPr/>
          <p:nvPr/>
        </p:nvSpPr>
        <p:spPr>
          <a:xfrm>
            <a:off x="0" y="6626350"/>
            <a:ext cx="786384" cy="2286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621780"/>
            <a:chOff x="0" y="0"/>
            <a:chExt cx="12192000" cy="662178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191999" cy="662178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229343" y="1223772"/>
              <a:ext cx="2731007" cy="205892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301417" y="1258024"/>
              <a:ext cx="2586990" cy="1878330"/>
            </a:xfrm>
            <a:custGeom>
              <a:avLst/>
              <a:gdLst/>
              <a:ahLst/>
              <a:cxnLst/>
              <a:rect l="l" t="t" r="r" b="b"/>
              <a:pathLst>
                <a:path w="2586990" h="1878330">
                  <a:moveTo>
                    <a:pt x="1325002" y="75"/>
                  </a:moveTo>
                  <a:lnTo>
                    <a:pt x="1270574" y="0"/>
                  </a:lnTo>
                  <a:lnTo>
                    <a:pt x="1216360" y="1055"/>
                  </a:lnTo>
                  <a:lnTo>
                    <a:pt x="1162431" y="3229"/>
                  </a:lnTo>
                  <a:lnTo>
                    <a:pt x="1108855" y="6508"/>
                  </a:lnTo>
                  <a:lnTo>
                    <a:pt x="1055703" y="10878"/>
                  </a:lnTo>
                  <a:lnTo>
                    <a:pt x="1003043" y="16326"/>
                  </a:lnTo>
                  <a:lnTo>
                    <a:pt x="950944" y="22839"/>
                  </a:lnTo>
                  <a:lnTo>
                    <a:pt x="899477" y="30404"/>
                  </a:lnTo>
                  <a:lnTo>
                    <a:pt x="848709" y="39007"/>
                  </a:lnTo>
                  <a:lnTo>
                    <a:pt x="798711" y="48634"/>
                  </a:lnTo>
                  <a:lnTo>
                    <a:pt x="749551" y="59273"/>
                  </a:lnTo>
                  <a:lnTo>
                    <a:pt x="701300" y="70910"/>
                  </a:lnTo>
                  <a:lnTo>
                    <a:pt x="654025" y="83531"/>
                  </a:lnTo>
                  <a:lnTo>
                    <a:pt x="607797" y="97124"/>
                  </a:lnTo>
                  <a:lnTo>
                    <a:pt x="562685" y="111675"/>
                  </a:lnTo>
                  <a:lnTo>
                    <a:pt x="518758" y="127170"/>
                  </a:lnTo>
                  <a:lnTo>
                    <a:pt x="476085" y="143596"/>
                  </a:lnTo>
                  <a:lnTo>
                    <a:pt x="434736" y="160940"/>
                  </a:lnTo>
                  <a:lnTo>
                    <a:pt x="394780" y="179189"/>
                  </a:lnTo>
                  <a:lnTo>
                    <a:pt x="356286" y="198329"/>
                  </a:lnTo>
                  <a:lnTo>
                    <a:pt x="319323" y="218347"/>
                  </a:lnTo>
                  <a:lnTo>
                    <a:pt x="283961" y="239229"/>
                  </a:lnTo>
                  <a:lnTo>
                    <a:pt x="250269" y="260962"/>
                  </a:lnTo>
                  <a:lnTo>
                    <a:pt x="218316" y="283533"/>
                  </a:lnTo>
                  <a:lnTo>
                    <a:pt x="188171" y="306928"/>
                  </a:lnTo>
                  <a:lnTo>
                    <a:pt x="133585" y="356138"/>
                  </a:lnTo>
                  <a:lnTo>
                    <a:pt x="83335" y="413338"/>
                  </a:lnTo>
                  <a:lnTo>
                    <a:pt x="60990" y="445028"/>
                  </a:lnTo>
                  <a:lnTo>
                    <a:pt x="26923" y="509006"/>
                  </a:lnTo>
                  <a:lnTo>
                    <a:pt x="6716" y="573396"/>
                  </a:lnTo>
                  <a:lnTo>
                    <a:pt x="0" y="637732"/>
                  </a:lnTo>
                  <a:lnTo>
                    <a:pt x="1586" y="669735"/>
                  </a:lnTo>
                  <a:lnTo>
                    <a:pt x="14419" y="733118"/>
                  </a:lnTo>
                  <a:lnTo>
                    <a:pt x="39826" y="795285"/>
                  </a:lnTo>
                  <a:lnTo>
                    <a:pt x="77440" y="855770"/>
                  </a:lnTo>
                  <a:lnTo>
                    <a:pt x="126894" y="914109"/>
                  </a:lnTo>
                  <a:lnTo>
                    <a:pt x="155946" y="942328"/>
                  </a:lnTo>
                  <a:lnTo>
                    <a:pt x="187820" y="969836"/>
                  </a:lnTo>
                  <a:lnTo>
                    <a:pt x="222471" y="996574"/>
                  </a:lnTo>
                  <a:lnTo>
                    <a:pt x="259852" y="1022485"/>
                  </a:lnTo>
                  <a:lnTo>
                    <a:pt x="299918" y="1047511"/>
                  </a:lnTo>
                  <a:lnTo>
                    <a:pt x="342622" y="1071593"/>
                  </a:lnTo>
                  <a:lnTo>
                    <a:pt x="387920" y="1094673"/>
                  </a:lnTo>
                  <a:lnTo>
                    <a:pt x="435764" y="1116694"/>
                  </a:lnTo>
                  <a:lnTo>
                    <a:pt x="486109" y="1137596"/>
                  </a:lnTo>
                  <a:lnTo>
                    <a:pt x="538910" y="1157322"/>
                  </a:lnTo>
                  <a:lnTo>
                    <a:pt x="594120" y="1175814"/>
                  </a:lnTo>
                  <a:lnTo>
                    <a:pt x="651693" y="1193013"/>
                  </a:lnTo>
                  <a:lnTo>
                    <a:pt x="711584" y="1208861"/>
                  </a:lnTo>
                  <a:lnTo>
                    <a:pt x="773746" y="1223301"/>
                  </a:lnTo>
                  <a:lnTo>
                    <a:pt x="728153" y="1877732"/>
                  </a:lnTo>
                  <a:lnTo>
                    <a:pt x="1255203" y="1276895"/>
                  </a:lnTo>
                  <a:lnTo>
                    <a:pt x="1313560" y="1277093"/>
                  </a:lnTo>
                  <a:lnTo>
                    <a:pt x="1371491" y="1276006"/>
                  </a:lnTo>
                  <a:lnTo>
                    <a:pt x="1428927" y="1273658"/>
                  </a:lnTo>
                  <a:lnTo>
                    <a:pt x="1485797" y="1270069"/>
                  </a:lnTo>
                  <a:lnTo>
                    <a:pt x="1542032" y="1265262"/>
                  </a:lnTo>
                  <a:lnTo>
                    <a:pt x="1597562" y="1259259"/>
                  </a:lnTo>
                  <a:lnTo>
                    <a:pt x="1652318" y="1252080"/>
                  </a:lnTo>
                  <a:lnTo>
                    <a:pt x="1706230" y="1243748"/>
                  </a:lnTo>
                  <a:lnTo>
                    <a:pt x="1759229" y="1234284"/>
                  </a:lnTo>
                  <a:lnTo>
                    <a:pt x="1811244" y="1223711"/>
                  </a:lnTo>
                  <a:lnTo>
                    <a:pt x="1862206" y="1212050"/>
                  </a:lnTo>
                  <a:lnTo>
                    <a:pt x="1912046" y="1199322"/>
                  </a:lnTo>
                  <a:lnTo>
                    <a:pt x="1960693" y="1185550"/>
                  </a:lnTo>
                  <a:lnTo>
                    <a:pt x="2008079" y="1170756"/>
                  </a:lnTo>
                  <a:lnTo>
                    <a:pt x="2054133" y="1154960"/>
                  </a:lnTo>
                  <a:lnTo>
                    <a:pt x="2098786" y="1138185"/>
                  </a:lnTo>
                  <a:lnTo>
                    <a:pt x="2141969" y="1120453"/>
                  </a:lnTo>
                  <a:lnTo>
                    <a:pt x="2183611" y="1101785"/>
                  </a:lnTo>
                  <a:lnTo>
                    <a:pt x="2223643" y="1082204"/>
                  </a:lnTo>
                  <a:lnTo>
                    <a:pt x="2261995" y="1061730"/>
                  </a:lnTo>
                  <a:lnTo>
                    <a:pt x="2298598" y="1040386"/>
                  </a:lnTo>
                  <a:lnTo>
                    <a:pt x="2333382" y="1018193"/>
                  </a:lnTo>
                  <a:lnTo>
                    <a:pt x="2366277" y="995173"/>
                  </a:lnTo>
                  <a:lnTo>
                    <a:pt x="2397214" y="971348"/>
                  </a:lnTo>
                  <a:lnTo>
                    <a:pt x="2452934" y="921370"/>
                  </a:lnTo>
                  <a:lnTo>
                    <a:pt x="2503525" y="863848"/>
                  </a:lnTo>
                  <a:lnTo>
                    <a:pt x="2525871" y="832158"/>
                  </a:lnTo>
                  <a:lnTo>
                    <a:pt x="2559937" y="768180"/>
                  </a:lnTo>
                  <a:lnTo>
                    <a:pt x="2580145" y="703790"/>
                  </a:lnTo>
                  <a:lnTo>
                    <a:pt x="2586861" y="639454"/>
                  </a:lnTo>
                  <a:lnTo>
                    <a:pt x="2585274" y="607451"/>
                  </a:lnTo>
                  <a:lnTo>
                    <a:pt x="2572441" y="544068"/>
                  </a:lnTo>
                  <a:lnTo>
                    <a:pt x="2547034" y="481901"/>
                  </a:lnTo>
                  <a:lnTo>
                    <a:pt x="2509420" y="421416"/>
                  </a:lnTo>
                  <a:lnTo>
                    <a:pt x="2459966" y="363077"/>
                  </a:lnTo>
                  <a:lnTo>
                    <a:pt x="2430914" y="334858"/>
                  </a:lnTo>
                  <a:lnTo>
                    <a:pt x="2399040" y="307350"/>
                  </a:lnTo>
                  <a:lnTo>
                    <a:pt x="2364389" y="280612"/>
                  </a:lnTo>
                  <a:lnTo>
                    <a:pt x="2327008" y="254701"/>
                  </a:lnTo>
                  <a:lnTo>
                    <a:pt x="2286942" y="229675"/>
                  </a:lnTo>
                  <a:lnTo>
                    <a:pt x="2244238" y="205593"/>
                  </a:lnTo>
                  <a:lnTo>
                    <a:pt x="2198940" y="182513"/>
                  </a:lnTo>
                  <a:lnTo>
                    <a:pt x="2151096" y="160492"/>
                  </a:lnTo>
                  <a:lnTo>
                    <a:pt x="2100751" y="139590"/>
                  </a:lnTo>
                  <a:lnTo>
                    <a:pt x="2047950" y="119864"/>
                  </a:lnTo>
                  <a:lnTo>
                    <a:pt x="1992740" y="101372"/>
                  </a:lnTo>
                  <a:lnTo>
                    <a:pt x="1935167" y="84173"/>
                  </a:lnTo>
                  <a:lnTo>
                    <a:pt x="1875276" y="68325"/>
                  </a:lnTo>
                  <a:lnTo>
                    <a:pt x="1813114" y="53885"/>
                  </a:lnTo>
                  <a:lnTo>
                    <a:pt x="1759866" y="43024"/>
                  </a:lnTo>
                  <a:lnTo>
                    <a:pt x="1706210" y="33414"/>
                  </a:lnTo>
                  <a:lnTo>
                    <a:pt x="1652214" y="25043"/>
                  </a:lnTo>
                  <a:lnTo>
                    <a:pt x="1597949" y="17897"/>
                  </a:lnTo>
                  <a:lnTo>
                    <a:pt x="1543484" y="11962"/>
                  </a:lnTo>
                  <a:lnTo>
                    <a:pt x="1488887" y="7227"/>
                  </a:lnTo>
                  <a:lnTo>
                    <a:pt x="1434228" y="3676"/>
                  </a:lnTo>
                  <a:lnTo>
                    <a:pt x="1379577" y="1296"/>
                  </a:lnTo>
                  <a:lnTo>
                    <a:pt x="1325002" y="75"/>
                  </a:lnTo>
                  <a:close/>
                </a:path>
              </a:pathLst>
            </a:custGeom>
            <a:solidFill>
              <a:srgbClr val="2D75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301417" y="1258024"/>
              <a:ext cx="2586990" cy="1878330"/>
            </a:xfrm>
            <a:custGeom>
              <a:avLst/>
              <a:gdLst/>
              <a:ahLst/>
              <a:cxnLst/>
              <a:rect l="l" t="t" r="r" b="b"/>
              <a:pathLst>
                <a:path w="2586990" h="1878330">
                  <a:moveTo>
                    <a:pt x="728153" y="1877732"/>
                  </a:moveTo>
                  <a:lnTo>
                    <a:pt x="773746" y="1223301"/>
                  </a:lnTo>
                  <a:lnTo>
                    <a:pt x="711584" y="1208861"/>
                  </a:lnTo>
                  <a:lnTo>
                    <a:pt x="651693" y="1193013"/>
                  </a:lnTo>
                  <a:lnTo>
                    <a:pt x="594120" y="1175814"/>
                  </a:lnTo>
                  <a:lnTo>
                    <a:pt x="538910" y="1157322"/>
                  </a:lnTo>
                  <a:lnTo>
                    <a:pt x="486109" y="1137596"/>
                  </a:lnTo>
                  <a:lnTo>
                    <a:pt x="435764" y="1116694"/>
                  </a:lnTo>
                  <a:lnTo>
                    <a:pt x="387920" y="1094673"/>
                  </a:lnTo>
                  <a:lnTo>
                    <a:pt x="342622" y="1071593"/>
                  </a:lnTo>
                  <a:lnTo>
                    <a:pt x="299918" y="1047511"/>
                  </a:lnTo>
                  <a:lnTo>
                    <a:pt x="259852" y="1022485"/>
                  </a:lnTo>
                  <a:lnTo>
                    <a:pt x="222471" y="996574"/>
                  </a:lnTo>
                  <a:lnTo>
                    <a:pt x="187820" y="969836"/>
                  </a:lnTo>
                  <a:lnTo>
                    <a:pt x="155946" y="942328"/>
                  </a:lnTo>
                  <a:lnTo>
                    <a:pt x="126894" y="914109"/>
                  </a:lnTo>
                  <a:lnTo>
                    <a:pt x="100710" y="885237"/>
                  </a:lnTo>
                  <a:lnTo>
                    <a:pt x="57130" y="825767"/>
                  </a:lnTo>
                  <a:lnTo>
                    <a:pt x="25574" y="764383"/>
                  </a:lnTo>
                  <a:lnTo>
                    <a:pt x="6408" y="701549"/>
                  </a:lnTo>
                  <a:lnTo>
                    <a:pt x="0" y="637732"/>
                  </a:lnTo>
                  <a:lnTo>
                    <a:pt x="1694" y="605600"/>
                  </a:lnTo>
                  <a:lnTo>
                    <a:pt x="15110" y="541179"/>
                  </a:lnTo>
                  <a:lnTo>
                    <a:pt x="42201" y="476937"/>
                  </a:lnTo>
                  <a:lnTo>
                    <a:pt x="83335" y="413338"/>
                  </a:lnTo>
                  <a:lnTo>
                    <a:pt x="109282" y="381926"/>
                  </a:lnTo>
                  <a:lnTo>
                    <a:pt x="159905" y="331134"/>
                  </a:lnTo>
                  <a:lnTo>
                    <a:pt x="218316" y="283533"/>
                  </a:lnTo>
                  <a:lnTo>
                    <a:pt x="250269" y="260962"/>
                  </a:lnTo>
                  <a:lnTo>
                    <a:pt x="283961" y="239229"/>
                  </a:lnTo>
                  <a:lnTo>
                    <a:pt x="319323" y="218347"/>
                  </a:lnTo>
                  <a:lnTo>
                    <a:pt x="356286" y="198329"/>
                  </a:lnTo>
                  <a:lnTo>
                    <a:pt x="394780" y="179189"/>
                  </a:lnTo>
                  <a:lnTo>
                    <a:pt x="434736" y="160940"/>
                  </a:lnTo>
                  <a:lnTo>
                    <a:pt x="476085" y="143596"/>
                  </a:lnTo>
                  <a:lnTo>
                    <a:pt x="518758" y="127170"/>
                  </a:lnTo>
                  <a:lnTo>
                    <a:pt x="562685" y="111675"/>
                  </a:lnTo>
                  <a:lnTo>
                    <a:pt x="607797" y="97124"/>
                  </a:lnTo>
                  <a:lnTo>
                    <a:pt x="654025" y="83531"/>
                  </a:lnTo>
                  <a:lnTo>
                    <a:pt x="701300" y="70910"/>
                  </a:lnTo>
                  <a:lnTo>
                    <a:pt x="749551" y="59273"/>
                  </a:lnTo>
                  <a:lnTo>
                    <a:pt x="798711" y="48634"/>
                  </a:lnTo>
                  <a:lnTo>
                    <a:pt x="848709" y="39007"/>
                  </a:lnTo>
                  <a:lnTo>
                    <a:pt x="899477" y="30404"/>
                  </a:lnTo>
                  <a:lnTo>
                    <a:pt x="950944" y="22839"/>
                  </a:lnTo>
                  <a:lnTo>
                    <a:pt x="1003043" y="16326"/>
                  </a:lnTo>
                  <a:lnTo>
                    <a:pt x="1055703" y="10878"/>
                  </a:lnTo>
                  <a:lnTo>
                    <a:pt x="1108855" y="6508"/>
                  </a:lnTo>
                  <a:lnTo>
                    <a:pt x="1162431" y="3229"/>
                  </a:lnTo>
                  <a:lnTo>
                    <a:pt x="1216360" y="1055"/>
                  </a:lnTo>
                  <a:lnTo>
                    <a:pt x="1270574" y="0"/>
                  </a:lnTo>
                  <a:lnTo>
                    <a:pt x="1325002" y="75"/>
                  </a:lnTo>
                  <a:lnTo>
                    <a:pt x="1379577" y="1296"/>
                  </a:lnTo>
                  <a:lnTo>
                    <a:pt x="1434228" y="3676"/>
                  </a:lnTo>
                  <a:lnTo>
                    <a:pt x="1488887" y="7227"/>
                  </a:lnTo>
                  <a:lnTo>
                    <a:pt x="1543484" y="11962"/>
                  </a:lnTo>
                  <a:lnTo>
                    <a:pt x="1597949" y="17897"/>
                  </a:lnTo>
                  <a:lnTo>
                    <a:pt x="1652214" y="25043"/>
                  </a:lnTo>
                  <a:lnTo>
                    <a:pt x="1706210" y="33414"/>
                  </a:lnTo>
                  <a:lnTo>
                    <a:pt x="1759866" y="43024"/>
                  </a:lnTo>
                  <a:lnTo>
                    <a:pt x="1813114" y="53885"/>
                  </a:lnTo>
                  <a:lnTo>
                    <a:pt x="1875276" y="68325"/>
                  </a:lnTo>
                  <a:lnTo>
                    <a:pt x="1935167" y="84173"/>
                  </a:lnTo>
                  <a:lnTo>
                    <a:pt x="1992740" y="101372"/>
                  </a:lnTo>
                  <a:lnTo>
                    <a:pt x="2047950" y="119864"/>
                  </a:lnTo>
                  <a:lnTo>
                    <a:pt x="2100751" y="139590"/>
                  </a:lnTo>
                  <a:lnTo>
                    <a:pt x="2151096" y="160492"/>
                  </a:lnTo>
                  <a:lnTo>
                    <a:pt x="2198940" y="182513"/>
                  </a:lnTo>
                  <a:lnTo>
                    <a:pt x="2244238" y="205593"/>
                  </a:lnTo>
                  <a:lnTo>
                    <a:pt x="2286942" y="229675"/>
                  </a:lnTo>
                  <a:lnTo>
                    <a:pt x="2327008" y="254701"/>
                  </a:lnTo>
                  <a:lnTo>
                    <a:pt x="2364389" y="280612"/>
                  </a:lnTo>
                  <a:lnTo>
                    <a:pt x="2399040" y="307350"/>
                  </a:lnTo>
                  <a:lnTo>
                    <a:pt x="2430914" y="334858"/>
                  </a:lnTo>
                  <a:lnTo>
                    <a:pt x="2459966" y="363077"/>
                  </a:lnTo>
                  <a:lnTo>
                    <a:pt x="2486150" y="391949"/>
                  </a:lnTo>
                  <a:lnTo>
                    <a:pt x="2529730" y="451419"/>
                  </a:lnTo>
                  <a:lnTo>
                    <a:pt x="2561286" y="512803"/>
                  </a:lnTo>
                  <a:lnTo>
                    <a:pt x="2580452" y="575637"/>
                  </a:lnTo>
                  <a:lnTo>
                    <a:pt x="2586861" y="639454"/>
                  </a:lnTo>
                  <a:lnTo>
                    <a:pt x="2585166" y="671586"/>
                  </a:lnTo>
                  <a:lnTo>
                    <a:pt x="2571750" y="736007"/>
                  </a:lnTo>
                  <a:lnTo>
                    <a:pt x="2544659" y="800249"/>
                  </a:lnTo>
                  <a:lnTo>
                    <a:pt x="2503525" y="863848"/>
                  </a:lnTo>
                  <a:lnTo>
                    <a:pt x="2477578" y="895260"/>
                  </a:lnTo>
                  <a:lnTo>
                    <a:pt x="2426123" y="946740"/>
                  </a:lnTo>
                  <a:lnTo>
                    <a:pt x="2366277" y="995173"/>
                  </a:lnTo>
                  <a:lnTo>
                    <a:pt x="2333382" y="1018193"/>
                  </a:lnTo>
                  <a:lnTo>
                    <a:pt x="2298598" y="1040386"/>
                  </a:lnTo>
                  <a:lnTo>
                    <a:pt x="2261995" y="1061730"/>
                  </a:lnTo>
                  <a:lnTo>
                    <a:pt x="2223643" y="1082204"/>
                  </a:lnTo>
                  <a:lnTo>
                    <a:pt x="2183611" y="1101785"/>
                  </a:lnTo>
                  <a:lnTo>
                    <a:pt x="2141969" y="1120453"/>
                  </a:lnTo>
                  <a:lnTo>
                    <a:pt x="2098786" y="1138185"/>
                  </a:lnTo>
                  <a:lnTo>
                    <a:pt x="2054133" y="1154960"/>
                  </a:lnTo>
                  <a:lnTo>
                    <a:pt x="2008079" y="1170756"/>
                  </a:lnTo>
                  <a:lnTo>
                    <a:pt x="1960693" y="1185550"/>
                  </a:lnTo>
                  <a:lnTo>
                    <a:pt x="1912046" y="1199322"/>
                  </a:lnTo>
                  <a:lnTo>
                    <a:pt x="1862206" y="1212050"/>
                  </a:lnTo>
                  <a:lnTo>
                    <a:pt x="1811244" y="1223711"/>
                  </a:lnTo>
                  <a:lnTo>
                    <a:pt x="1759229" y="1234284"/>
                  </a:lnTo>
                  <a:lnTo>
                    <a:pt x="1706230" y="1243748"/>
                  </a:lnTo>
                  <a:lnTo>
                    <a:pt x="1652318" y="1252080"/>
                  </a:lnTo>
                  <a:lnTo>
                    <a:pt x="1597562" y="1259259"/>
                  </a:lnTo>
                  <a:lnTo>
                    <a:pt x="1542032" y="1265262"/>
                  </a:lnTo>
                  <a:lnTo>
                    <a:pt x="1485797" y="1270069"/>
                  </a:lnTo>
                  <a:lnTo>
                    <a:pt x="1428927" y="1273658"/>
                  </a:lnTo>
                  <a:lnTo>
                    <a:pt x="1371491" y="1276006"/>
                  </a:lnTo>
                  <a:lnTo>
                    <a:pt x="1313560" y="1277093"/>
                  </a:lnTo>
                  <a:lnTo>
                    <a:pt x="1255203" y="1276895"/>
                  </a:lnTo>
                  <a:lnTo>
                    <a:pt x="728153" y="1877732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9643618" y="1664970"/>
            <a:ext cx="193738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solidFill>
                  <a:srgbClr val="FFFFFF"/>
                </a:solidFill>
                <a:latin typeface="Georgia"/>
                <a:cs typeface="Georgia"/>
              </a:rPr>
              <a:t>Click </a:t>
            </a:r>
            <a:r>
              <a:rPr sz="1400" b="1" dirty="0">
                <a:solidFill>
                  <a:srgbClr val="FFFFFF"/>
                </a:solidFill>
                <a:latin typeface="Georgia"/>
                <a:cs typeface="Georgia"/>
              </a:rPr>
              <a:t>here to </a:t>
            </a:r>
            <a:r>
              <a:rPr sz="1400" b="1" spc="-5" dirty="0">
                <a:solidFill>
                  <a:srgbClr val="FFFFFF"/>
                </a:solidFill>
                <a:latin typeface="Georgia"/>
                <a:cs typeface="Georgia"/>
              </a:rPr>
              <a:t>sign</a:t>
            </a:r>
            <a:r>
              <a:rPr sz="1400" b="1" spc="-9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400" b="1" dirty="0">
                <a:solidFill>
                  <a:srgbClr val="FFFFFF"/>
                </a:solidFill>
                <a:latin typeface="Georgia"/>
                <a:cs typeface="Georgia"/>
              </a:rPr>
              <a:t>the  </a:t>
            </a:r>
            <a:r>
              <a:rPr sz="1400" b="1" spc="-5" dirty="0">
                <a:solidFill>
                  <a:srgbClr val="FFFFFF"/>
                </a:solidFill>
                <a:latin typeface="Georgia"/>
                <a:cs typeface="Georgia"/>
              </a:rPr>
              <a:t>Document</a:t>
            </a:r>
            <a:r>
              <a:rPr sz="1400" b="1" spc="-4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400" b="1" dirty="0">
                <a:solidFill>
                  <a:srgbClr val="FFFFFF"/>
                </a:solidFill>
                <a:latin typeface="Georgia"/>
                <a:cs typeface="Georgia"/>
              </a:rPr>
              <a:t>Digitally</a:t>
            </a:r>
            <a:endParaRPr sz="1400">
              <a:latin typeface="Georgia"/>
              <a:cs typeface="Georgia"/>
            </a:endParaRPr>
          </a:p>
        </p:txBody>
      </p:sp>
      <p:sp>
        <p:nvSpPr>
          <p:cNvPr id="11" name="object 4"/>
          <p:cNvSpPr/>
          <p:nvPr/>
        </p:nvSpPr>
        <p:spPr>
          <a:xfrm>
            <a:off x="0" y="6626350"/>
            <a:ext cx="786384" cy="228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621780"/>
            <a:chOff x="0" y="0"/>
            <a:chExt cx="12192000" cy="662178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191999" cy="662178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345935" y="1417319"/>
              <a:ext cx="3596640" cy="223570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485635" y="1451610"/>
              <a:ext cx="3384550" cy="2021205"/>
            </a:xfrm>
            <a:custGeom>
              <a:avLst/>
              <a:gdLst/>
              <a:ahLst/>
              <a:cxnLst/>
              <a:rect l="l" t="t" r="r" b="b"/>
              <a:pathLst>
                <a:path w="3384550" h="2021204">
                  <a:moveTo>
                    <a:pt x="1618995" y="790955"/>
                  </a:moveTo>
                  <a:lnTo>
                    <a:pt x="862330" y="790955"/>
                  </a:lnTo>
                  <a:lnTo>
                    <a:pt x="0" y="2020697"/>
                  </a:lnTo>
                  <a:lnTo>
                    <a:pt x="1618995" y="790955"/>
                  </a:lnTo>
                  <a:close/>
                </a:path>
                <a:path w="3384550" h="2021204">
                  <a:moveTo>
                    <a:pt x="3252723" y="0"/>
                  </a:moveTo>
                  <a:lnTo>
                    <a:pt x="489712" y="0"/>
                  </a:lnTo>
                  <a:lnTo>
                    <a:pt x="448058" y="6723"/>
                  </a:lnTo>
                  <a:lnTo>
                    <a:pt x="411872" y="25444"/>
                  </a:lnTo>
                  <a:lnTo>
                    <a:pt x="383330" y="53986"/>
                  </a:lnTo>
                  <a:lnTo>
                    <a:pt x="364609" y="90172"/>
                  </a:lnTo>
                  <a:lnTo>
                    <a:pt x="357886" y="131825"/>
                  </a:lnTo>
                  <a:lnTo>
                    <a:pt x="357886" y="659129"/>
                  </a:lnTo>
                  <a:lnTo>
                    <a:pt x="364609" y="700783"/>
                  </a:lnTo>
                  <a:lnTo>
                    <a:pt x="383330" y="736969"/>
                  </a:lnTo>
                  <a:lnTo>
                    <a:pt x="411872" y="765511"/>
                  </a:lnTo>
                  <a:lnTo>
                    <a:pt x="448058" y="784232"/>
                  </a:lnTo>
                  <a:lnTo>
                    <a:pt x="489712" y="790955"/>
                  </a:lnTo>
                  <a:lnTo>
                    <a:pt x="3252723" y="790955"/>
                  </a:lnTo>
                  <a:lnTo>
                    <a:pt x="3294377" y="784232"/>
                  </a:lnTo>
                  <a:lnTo>
                    <a:pt x="3330563" y="765511"/>
                  </a:lnTo>
                  <a:lnTo>
                    <a:pt x="3359105" y="736969"/>
                  </a:lnTo>
                  <a:lnTo>
                    <a:pt x="3377826" y="700783"/>
                  </a:lnTo>
                  <a:lnTo>
                    <a:pt x="3384549" y="659129"/>
                  </a:lnTo>
                  <a:lnTo>
                    <a:pt x="3384549" y="131825"/>
                  </a:lnTo>
                  <a:lnTo>
                    <a:pt x="3377826" y="90172"/>
                  </a:lnTo>
                  <a:lnTo>
                    <a:pt x="3359105" y="53986"/>
                  </a:lnTo>
                  <a:lnTo>
                    <a:pt x="3330563" y="25444"/>
                  </a:lnTo>
                  <a:lnTo>
                    <a:pt x="3294377" y="6723"/>
                  </a:lnTo>
                  <a:lnTo>
                    <a:pt x="3252723" y="0"/>
                  </a:lnTo>
                  <a:close/>
                </a:path>
              </a:pathLst>
            </a:custGeom>
            <a:solidFill>
              <a:srgbClr val="2D75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485635" y="1451610"/>
              <a:ext cx="3384550" cy="2021205"/>
            </a:xfrm>
            <a:custGeom>
              <a:avLst/>
              <a:gdLst/>
              <a:ahLst/>
              <a:cxnLst/>
              <a:rect l="l" t="t" r="r" b="b"/>
              <a:pathLst>
                <a:path w="3384550" h="2021204">
                  <a:moveTo>
                    <a:pt x="357886" y="131825"/>
                  </a:moveTo>
                  <a:lnTo>
                    <a:pt x="364609" y="90172"/>
                  </a:lnTo>
                  <a:lnTo>
                    <a:pt x="383330" y="53986"/>
                  </a:lnTo>
                  <a:lnTo>
                    <a:pt x="411872" y="25444"/>
                  </a:lnTo>
                  <a:lnTo>
                    <a:pt x="448058" y="6723"/>
                  </a:lnTo>
                  <a:lnTo>
                    <a:pt x="489712" y="0"/>
                  </a:lnTo>
                  <a:lnTo>
                    <a:pt x="862330" y="0"/>
                  </a:lnTo>
                  <a:lnTo>
                    <a:pt x="1618995" y="0"/>
                  </a:lnTo>
                  <a:lnTo>
                    <a:pt x="3252723" y="0"/>
                  </a:lnTo>
                  <a:lnTo>
                    <a:pt x="3294377" y="6723"/>
                  </a:lnTo>
                  <a:lnTo>
                    <a:pt x="3330563" y="25444"/>
                  </a:lnTo>
                  <a:lnTo>
                    <a:pt x="3359105" y="53986"/>
                  </a:lnTo>
                  <a:lnTo>
                    <a:pt x="3377826" y="90172"/>
                  </a:lnTo>
                  <a:lnTo>
                    <a:pt x="3384549" y="131825"/>
                  </a:lnTo>
                  <a:lnTo>
                    <a:pt x="3384549" y="461390"/>
                  </a:lnTo>
                  <a:lnTo>
                    <a:pt x="3384549" y="659129"/>
                  </a:lnTo>
                  <a:lnTo>
                    <a:pt x="3377826" y="700783"/>
                  </a:lnTo>
                  <a:lnTo>
                    <a:pt x="3359105" y="736969"/>
                  </a:lnTo>
                  <a:lnTo>
                    <a:pt x="3330563" y="765511"/>
                  </a:lnTo>
                  <a:lnTo>
                    <a:pt x="3294377" y="784232"/>
                  </a:lnTo>
                  <a:lnTo>
                    <a:pt x="3252723" y="790955"/>
                  </a:lnTo>
                  <a:lnTo>
                    <a:pt x="1618995" y="790955"/>
                  </a:lnTo>
                  <a:lnTo>
                    <a:pt x="0" y="2020697"/>
                  </a:lnTo>
                  <a:lnTo>
                    <a:pt x="862330" y="790955"/>
                  </a:lnTo>
                  <a:lnTo>
                    <a:pt x="489712" y="790955"/>
                  </a:lnTo>
                  <a:lnTo>
                    <a:pt x="448058" y="784232"/>
                  </a:lnTo>
                  <a:lnTo>
                    <a:pt x="411872" y="765511"/>
                  </a:lnTo>
                  <a:lnTo>
                    <a:pt x="383330" y="736969"/>
                  </a:lnTo>
                  <a:lnTo>
                    <a:pt x="364609" y="700783"/>
                  </a:lnTo>
                  <a:lnTo>
                    <a:pt x="357886" y="659129"/>
                  </a:lnTo>
                  <a:lnTo>
                    <a:pt x="357886" y="461390"/>
                  </a:lnTo>
                  <a:lnTo>
                    <a:pt x="357886" y="131825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759708" y="4076700"/>
              <a:ext cx="2414016" cy="142494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832097" y="4155694"/>
              <a:ext cx="2192655" cy="1235710"/>
            </a:xfrm>
            <a:custGeom>
              <a:avLst/>
              <a:gdLst/>
              <a:ahLst/>
              <a:cxnLst/>
              <a:rect l="l" t="t" r="r" b="b"/>
              <a:pathLst>
                <a:path w="2192654" h="1235710">
                  <a:moveTo>
                    <a:pt x="1932939" y="442975"/>
                  </a:moveTo>
                  <a:lnTo>
                    <a:pt x="132079" y="442975"/>
                  </a:lnTo>
                  <a:lnTo>
                    <a:pt x="90350" y="449714"/>
                  </a:lnTo>
                  <a:lnTo>
                    <a:pt x="54095" y="468473"/>
                  </a:lnTo>
                  <a:lnTo>
                    <a:pt x="25497" y="497071"/>
                  </a:lnTo>
                  <a:lnTo>
                    <a:pt x="6738" y="533326"/>
                  </a:lnTo>
                  <a:lnTo>
                    <a:pt x="0" y="575055"/>
                  </a:lnTo>
                  <a:lnTo>
                    <a:pt x="0" y="1103375"/>
                  </a:lnTo>
                  <a:lnTo>
                    <a:pt x="6738" y="1145105"/>
                  </a:lnTo>
                  <a:lnTo>
                    <a:pt x="25497" y="1181360"/>
                  </a:lnTo>
                  <a:lnTo>
                    <a:pt x="54095" y="1209958"/>
                  </a:lnTo>
                  <a:lnTo>
                    <a:pt x="90350" y="1228717"/>
                  </a:lnTo>
                  <a:lnTo>
                    <a:pt x="132079" y="1235455"/>
                  </a:lnTo>
                  <a:lnTo>
                    <a:pt x="1932939" y="1235455"/>
                  </a:lnTo>
                  <a:lnTo>
                    <a:pt x="1974669" y="1228717"/>
                  </a:lnTo>
                  <a:lnTo>
                    <a:pt x="2010924" y="1209958"/>
                  </a:lnTo>
                  <a:lnTo>
                    <a:pt x="2039522" y="1181360"/>
                  </a:lnTo>
                  <a:lnTo>
                    <a:pt x="2058281" y="1145105"/>
                  </a:lnTo>
                  <a:lnTo>
                    <a:pt x="2065019" y="1103375"/>
                  </a:lnTo>
                  <a:lnTo>
                    <a:pt x="2065019" y="575055"/>
                  </a:lnTo>
                  <a:lnTo>
                    <a:pt x="2058281" y="533326"/>
                  </a:lnTo>
                  <a:lnTo>
                    <a:pt x="2039522" y="497071"/>
                  </a:lnTo>
                  <a:lnTo>
                    <a:pt x="2010924" y="468473"/>
                  </a:lnTo>
                  <a:lnTo>
                    <a:pt x="1974669" y="449714"/>
                  </a:lnTo>
                  <a:lnTo>
                    <a:pt x="1932939" y="442975"/>
                  </a:lnTo>
                  <a:close/>
                </a:path>
                <a:path w="2192654" h="1235710">
                  <a:moveTo>
                    <a:pt x="2192528" y="0"/>
                  </a:moveTo>
                  <a:lnTo>
                    <a:pt x="1204594" y="442975"/>
                  </a:lnTo>
                  <a:lnTo>
                    <a:pt x="1720850" y="442975"/>
                  </a:lnTo>
                  <a:lnTo>
                    <a:pt x="2192528" y="0"/>
                  </a:lnTo>
                  <a:close/>
                </a:path>
              </a:pathLst>
            </a:custGeom>
            <a:solidFill>
              <a:srgbClr val="2D75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832097" y="4155694"/>
              <a:ext cx="2192655" cy="1235710"/>
            </a:xfrm>
            <a:custGeom>
              <a:avLst/>
              <a:gdLst/>
              <a:ahLst/>
              <a:cxnLst/>
              <a:rect l="l" t="t" r="r" b="b"/>
              <a:pathLst>
                <a:path w="2192654" h="1235710">
                  <a:moveTo>
                    <a:pt x="0" y="575055"/>
                  </a:moveTo>
                  <a:lnTo>
                    <a:pt x="6738" y="533326"/>
                  </a:lnTo>
                  <a:lnTo>
                    <a:pt x="25497" y="497071"/>
                  </a:lnTo>
                  <a:lnTo>
                    <a:pt x="54095" y="468473"/>
                  </a:lnTo>
                  <a:lnTo>
                    <a:pt x="90350" y="449714"/>
                  </a:lnTo>
                  <a:lnTo>
                    <a:pt x="132079" y="442975"/>
                  </a:lnTo>
                  <a:lnTo>
                    <a:pt x="1204594" y="442975"/>
                  </a:lnTo>
                  <a:lnTo>
                    <a:pt x="2192528" y="0"/>
                  </a:lnTo>
                  <a:lnTo>
                    <a:pt x="1720850" y="442975"/>
                  </a:lnTo>
                  <a:lnTo>
                    <a:pt x="1932939" y="442975"/>
                  </a:lnTo>
                  <a:lnTo>
                    <a:pt x="1974669" y="449714"/>
                  </a:lnTo>
                  <a:lnTo>
                    <a:pt x="2010924" y="468473"/>
                  </a:lnTo>
                  <a:lnTo>
                    <a:pt x="2039522" y="497071"/>
                  </a:lnTo>
                  <a:lnTo>
                    <a:pt x="2058281" y="533326"/>
                  </a:lnTo>
                  <a:lnTo>
                    <a:pt x="2065019" y="575055"/>
                  </a:lnTo>
                  <a:lnTo>
                    <a:pt x="2065019" y="773175"/>
                  </a:lnTo>
                  <a:lnTo>
                    <a:pt x="2065019" y="1103375"/>
                  </a:lnTo>
                  <a:lnTo>
                    <a:pt x="2058281" y="1145105"/>
                  </a:lnTo>
                  <a:lnTo>
                    <a:pt x="2039522" y="1181360"/>
                  </a:lnTo>
                  <a:lnTo>
                    <a:pt x="2010924" y="1209958"/>
                  </a:lnTo>
                  <a:lnTo>
                    <a:pt x="1974669" y="1228717"/>
                  </a:lnTo>
                  <a:lnTo>
                    <a:pt x="1932939" y="1235455"/>
                  </a:lnTo>
                  <a:lnTo>
                    <a:pt x="1720850" y="1235455"/>
                  </a:lnTo>
                  <a:lnTo>
                    <a:pt x="1204594" y="1235455"/>
                  </a:lnTo>
                  <a:lnTo>
                    <a:pt x="132079" y="1235455"/>
                  </a:lnTo>
                  <a:lnTo>
                    <a:pt x="90350" y="1228717"/>
                  </a:lnTo>
                  <a:lnTo>
                    <a:pt x="54095" y="1209958"/>
                  </a:lnTo>
                  <a:lnTo>
                    <a:pt x="25497" y="1181360"/>
                  </a:lnTo>
                  <a:lnTo>
                    <a:pt x="6738" y="1145105"/>
                  </a:lnTo>
                  <a:lnTo>
                    <a:pt x="0" y="1103375"/>
                  </a:lnTo>
                  <a:lnTo>
                    <a:pt x="0" y="773175"/>
                  </a:lnTo>
                  <a:lnTo>
                    <a:pt x="0" y="575055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7299452" y="1604009"/>
            <a:ext cx="20986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Georgia"/>
                <a:cs typeface="Georgia"/>
              </a:rPr>
              <a:t>Enter DSC</a:t>
            </a:r>
            <a:r>
              <a:rPr sz="1800" spc="-14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Georgia"/>
                <a:cs typeface="Georgia"/>
              </a:rPr>
              <a:t>password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311141" y="4837557"/>
            <a:ext cx="11074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Georgia"/>
                <a:cs typeface="Georgia"/>
              </a:rPr>
              <a:t>Click</a:t>
            </a:r>
            <a:r>
              <a:rPr sz="1800" spc="-19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800" spc="-70" dirty="0">
                <a:solidFill>
                  <a:srgbClr val="FFFFFF"/>
                </a:solidFill>
                <a:latin typeface="Georgia"/>
                <a:cs typeface="Georgia"/>
              </a:rPr>
              <a:t>Login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15" name="object 4"/>
          <p:cNvSpPr/>
          <p:nvPr/>
        </p:nvSpPr>
        <p:spPr>
          <a:xfrm>
            <a:off x="0" y="6626350"/>
            <a:ext cx="786384" cy="2286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621780"/>
            <a:chOff x="0" y="0"/>
            <a:chExt cx="12192000" cy="662178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191999" cy="662178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959352" y="3564635"/>
              <a:ext cx="2118360" cy="138531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031741" y="3654044"/>
              <a:ext cx="1854835" cy="1185545"/>
            </a:xfrm>
            <a:custGeom>
              <a:avLst/>
              <a:gdLst/>
              <a:ahLst/>
              <a:cxnLst/>
              <a:rect l="l" t="t" r="r" b="b"/>
              <a:pathLst>
                <a:path w="1854835" h="1185545">
                  <a:moveTo>
                    <a:pt x="1355344" y="392937"/>
                  </a:moveTo>
                  <a:lnTo>
                    <a:pt x="132080" y="392937"/>
                  </a:lnTo>
                  <a:lnTo>
                    <a:pt x="90350" y="399676"/>
                  </a:lnTo>
                  <a:lnTo>
                    <a:pt x="54095" y="418435"/>
                  </a:lnTo>
                  <a:lnTo>
                    <a:pt x="25497" y="447033"/>
                  </a:lnTo>
                  <a:lnTo>
                    <a:pt x="6738" y="483288"/>
                  </a:lnTo>
                  <a:lnTo>
                    <a:pt x="0" y="525017"/>
                  </a:lnTo>
                  <a:lnTo>
                    <a:pt x="0" y="1053337"/>
                  </a:lnTo>
                  <a:lnTo>
                    <a:pt x="6738" y="1095067"/>
                  </a:lnTo>
                  <a:lnTo>
                    <a:pt x="25497" y="1131322"/>
                  </a:lnTo>
                  <a:lnTo>
                    <a:pt x="54095" y="1159920"/>
                  </a:lnTo>
                  <a:lnTo>
                    <a:pt x="90350" y="1178679"/>
                  </a:lnTo>
                  <a:lnTo>
                    <a:pt x="132080" y="1185417"/>
                  </a:lnTo>
                  <a:lnTo>
                    <a:pt x="1355344" y="1185417"/>
                  </a:lnTo>
                  <a:lnTo>
                    <a:pt x="1397073" y="1178679"/>
                  </a:lnTo>
                  <a:lnTo>
                    <a:pt x="1433328" y="1159920"/>
                  </a:lnTo>
                  <a:lnTo>
                    <a:pt x="1461926" y="1131322"/>
                  </a:lnTo>
                  <a:lnTo>
                    <a:pt x="1480685" y="1095067"/>
                  </a:lnTo>
                  <a:lnTo>
                    <a:pt x="1487424" y="1053337"/>
                  </a:lnTo>
                  <a:lnTo>
                    <a:pt x="1487424" y="525017"/>
                  </a:lnTo>
                  <a:lnTo>
                    <a:pt x="1480685" y="483288"/>
                  </a:lnTo>
                  <a:lnTo>
                    <a:pt x="1461926" y="447033"/>
                  </a:lnTo>
                  <a:lnTo>
                    <a:pt x="1433328" y="418435"/>
                  </a:lnTo>
                  <a:lnTo>
                    <a:pt x="1397073" y="399676"/>
                  </a:lnTo>
                  <a:lnTo>
                    <a:pt x="1355344" y="392937"/>
                  </a:lnTo>
                  <a:close/>
                </a:path>
                <a:path w="1854835" h="1185545">
                  <a:moveTo>
                    <a:pt x="1854454" y="0"/>
                  </a:moveTo>
                  <a:lnTo>
                    <a:pt x="867663" y="392937"/>
                  </a:lnTo>
                  <a:lnTo>
                    <a:pt x="1239520" y="392937"/>
                  </a:lnTo>
                  <a:lnTo>
                    <a:pt x="1854454" y="0"/>
                  </a:lnTo>
                  <a:close/>
                </a:path>
              </a:pathLst>
            </a:custGeom>
            <a:solidFill>
              <a:srgbClr val="2D75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031741" y="3654044"/>
              <a:ext cx="1854835" cy="1185545"/>
            </a:xfrm>
            <a:custGeom>
              <a:avLst/>
              <a:gdLst/>
              <a:ahLst/>
              <a:cxnLst/>
              <a:rect l="l" t="t" r="r" b="b"/>
              <a:pathLst>
                <a:path w="1854835" h="1185545">
                  <a:moveTo>
                    <a:pt x="0" y="525017"/>
                  </a:moveTo>
                  <a:lnTo>
                    <a:pt x="6738" y="483288"/>
                  </a:lnTo>
                  <a:lnTo>
                    <a:pt x="25497" y="447033"/>
                  </a:lnTo>
                  <a:lnTo>
                    <a:pt x="54095" y="418435"/>
                  </a:lnTo>
                  <a:lnTo>
                    <a:pt x="90350" y="399676"/>
                  </a:lnTo>
                  <a:lnTo>
                    <a:pt x="132080" y="392937"/>
                  </a:lnTo>
                  <a:lnTo>
                    <a:pt x="867663" y="392937"/>
                  </a:lnTo>
                  <a:lnTo>
                    <a:pt x="1854454" y="0"/>
                  </a:lnTo>
                  <a:lnTo>
                    <a:pt x="1239520" y="392937"/>
                  </a:lnTo>
                  <a:lnTo>
                    <a:pt x="1355344" y="392937"/>
                  </a:lnTo>
                  <a:lnTo>
                    <a:pt x="1397073" y="399676"/>
                  </a:lnTo>
                  <a:lnTo>
                    <a:pt x="1433328" y="418435"/>
                  </a:lnTo>
                  <a:lnTo>
                    <a:pt x="1461926" y="447033"/>
                  </a:lnTo>
                  <a:lnTo>
                    <a:pt x="1480685" y="483288"/>
                  </a:lnTo>
                  <a:lnTo>
                    <a:pt x="1487424" y="525017"/>
                  </a:lnTo>
                  <a:lnTo>
                    <a:pt x="1487424" y="723137"/>
                  </a:lnTo>
                  <a:lnTo>
                    <a:pt x="1487424" y="1053337"/>
                  </a:lnTo>
                  <a:lnTo>
                    <a:pt x="1480685" y="1095067"/>
                  </a:lnTo>
                  <a:lnTo>
                    <a:pt x="1461926" y="1131322"/>
                  </a:lnTo>
                  <a:lnTo>
                    <a:pt x="1433328" y="1159920"/>
                  </a:lnTo>
                  <a:lnTo>
                    <a:pt x="1397073" y="1178679"/>
                  </a:lnTo>
                  <a:lnTo>
                    <a:pt x="1355344" y="1185417"/>
                  </a:lnTo>
                  <a:lnTo>
                    <a:pt x="1239520" y="1185417"/>
                  </a:lnTo>
                  <a:lnTo>
                    <a:pt x="867663" y="1185417"/>
                  </a:lnTo>
                  <a:lnTo>
                    <a:pt x="132080" y="1185417"/>
                  </a:lnTo>
                  <a:lnTo>
                    <a:pt x="90350" y="1178679"/>
                  </a:lnTo>
                  <a:lnTo>
                    <a:pt x="54095" y="1159920"/>
                  </a:lnTo>
                  <a:lnTo>
                    <a:pt x="25497" y="1131322"/>
                  </a:lnTo>
                  <a:lnTo>
                    <a:pt x="6738" y="1095067"/>
                  </a:lnTo>
                  <a:lnTo>
                    <a:pt x="0" y="1053337"/>
                  </a:lnTo>
                  <a:lnTo>
                    <a:pt x="0" y="723137"/>
                  </a:lnTo>
                  <a:lnTo>
                    <a:pt x="0" y="525017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4279519" y="4288028"/>
            <a:ext cx="7950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Georgia"/>
                <a:cs typeface="Georgia"/>
              </a:rPr>
              <a:t>Click</a:t>
            </a:r>
            <a:r>
              <a:rPr sz="1800" spc="-20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800" spc="-85" dirty="0">
                <a:solidFill>
                  <a:srgbClr val="FFFFFF"/>
                </a:solidFill>
                <a:latin typeface="Georgia"/>
                <a:cs typeface="Georgia"/>
              </a:rPr>
              <a:t>ok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11" name="object 4"/>
          <p:cNvSpPr/>
          <p:nvPr/>
        </p:nvSpPr>
        <p:spPr>
          <a:xfrm>
            <a:off x="0" y="6626350"/>
            <a:ext cx="786384" cy="228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8001000" y="1371600"/>
            <a:ext cx="140843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bject 13"/>
          <p:cNvSpPr txBox="1"/>
          <p:nvPr/>
        </p:nvSpPr>
        <p:spPr>
          <a:xfrm>
            <a:off x="8153400" y="1561945"/>
            <a:ext cx="1256030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 smtClean="0">
                <a:solidFill>
                  <a:srgbClr val="FFFFFF"/>
                </a:solidFill>
                <a:latin typeface="Georgia"/>
                <a:cs typeface="Georgia"/>
              </a:rPr>
              <a:t>Click</a:t>
            </a:r>
            <a:r>
              <a:rPr sz="1400" b="1" spc="-160" dirty="0" smtClean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lang="en-US" sz="1400" b="1" spc="-160" dirty="0" smtClean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lang="en-US" sz="1400" b="1" spc="-5" dirty="0" smtClean="0">
                <a:solidFill>
                  <a:srgbClr val="FFFFFF"/>
                </a:solidFill>
                <a:latin typeface="Georgia"/>
                <a:cs typeface="Georgia"/>
              </a:rPr>
              <a:t>here</a:t>
            </a:r>
            <a:endParaRPr sz="1400" dirty="0">
              <a:latin typeface="Georgia"/>
              <a:cs typeface="Georgia"/>
            </a:endParaRPr>
          </a:p>
        </p:txBody>
      </p:sp>
      <p:sp>
        <p:nvSpPr>
          <p:cNvPr id="8" name="object 3"/>
          <p:cNvSpPr/>
          <p:nvPr/>
        </p:nvSpPr>
        <p:spPr>
          <a:xfrm>
            <a:off x="0" y="6626350"/>
            <a:ext cx="786384" cy="228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84958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621780"/>
            <a:chOff x="0" y="0"/>
            <a:chExt cx="12192000" cy="662178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191999" cy="662178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196071" y="3767328"/>
              <a:ext cx="2577083" cy="139293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268416" y="3860165"/>
              <a:ext cx="2313305" cy="1189990"/>
            </a:xfrm>
            <a:custGeom>
              <a:avLst/>
              <a:gdLst/>
              <a:ahLst/>
              <a:cxnLst/>
              <a:rect l="l" t="t" r="r" b="b"/>
              <a:pathLst>
                <a:path w="2313304" h="1189989">
                  <a:moveTo>
                    <a:pt x="2313223" y="0"/>
                  </a:moveTo>
                  <a:lnTo>
                    <a:pt x="1159174" y="500761"/>
                  </a:lnTo>
                  <a:lnTo>
                    <a:pt x="1112540" y="487289"/>
                  </a:lnTo>
                  <a:lnTo>
                    <a:pt x="1064563" y="475605"/>
                  </a:lnTo>
                  <a:lnTo>
                    <a:pt x="1015438" y="465706"/>
                  </a:lnTo>
                  <a:lnTo>
                    <a:pt x="965357" y="457588"/>
                  </a:lnTo>
                  <a:lnTo>
                    <a:pt x="914512" y="451248"/>
                  </a:lnTo>
                  <a:lnTo>
                    <a:pt x="863097" y="446684"/>
                  </a:lnTo>
                  <a:lnTo>
                    <a:pt x="811304" y="443893"/>
                  </a:lnTo>
                  <a:lnTo>
                    <a:pt x="759325" y="442871"/>
                  </a:lnTo>
                  <a:lnTo>
                    <a:pt x="707355" y="443616"/>
                  </a:lnTo>
                  <a:lnTo>
                    <a:pt x="655585" y="446125"/>
                  </a:lnTo>
                  <a:lnTo>
                    <a:pt x="604208" y="450395"/>
                  </a:lnTo>
                  <a:lnTo>
                    <a:pt x="553418" y="456422"/>
                  </a:lnTo>
                  <a:lnTo>
                    <a:pt x="503406" y="464205"/>
                  </a:lnTo>
                  <a:lnTo>
                    <a:pt x="454367" y="473739"/>
                  </a:lnTo>
                  <a:lnTo>
                    <a:pt x="406491" y="485023"/>
                  </a:lnTo>
                  <a:lnTo>
                    <a:pt x="359973" y="498053"/>
                  </a:lnTo>
                  <a:lnTo>
                    <a:pt x="315005" y="512826"/>
                  </a:lnTo>
                  <a:lnTo>
                    <a:pt x="260960" y="533885"/>
                  </a:lnTo>
                  <a:lnTo>
                    <a:pt x="211813" y="556852"/>
                  </a:lnTo>
                  <a:lnTo>
                    <a:pt x="167623" y="581542"/>
                  </a:lnTo>
                  <a:lnTo>
                    <a:pt x="128454" y="607773"/>
                  </a:lnTo>
                  <a:lnTo>
                    <a:pt x="94366" y="635360"/>
                  </a:lnTo>
                  <a:lnTo>
                    <a:pt x="65422" y="664120"/>
                  </a:lnTo>
                  <a:lnTo>
                    <a:pt x="23208" y="724425"/>
                  </a:lnTo>
                  <a:lnTo>
                    <a:pt x="2305" y="787218"/>
                  </a:lnTo>
                  <a:lnTo>
                    <a:pt x="0" y="819089"/>
                  </a:lnTo>
                  <a:lnTo>
                    <a:pt x="3206" y="851031"/>
                  </a:lnTo>
                  <a:lnTo>
                    <a:pt x="26402" y="914396"/>
                  </a:lnTo>
                  <a:lnTo>
                    <a:pt x="72386" y="975844"/>
                  </a:lnTo>
                  <a:lnTo>
                    <a:pt x="104077" y="1005390"/>
                  </a:lnTo>
                  <a:lnTo>
                    <a:pt x="141650" y="1033907"/>
                  </a:lnTo>
                  <a:lnTo>
                    <a:pt x="176181" y="1055946"/>
                  </a:lnTo>
                  <a:lnTo>
                    <a:pt x="213343" y="1076368"/>
                  </a:lnTo>
                  <a:lnTo>
                    <a:pt x="252933" y="1095155"/>
                  </a:lnTo>
                  <a:lnTo>
                    <a:pt x="294748" y="1112292"/>
                  </a:lnTo>
                  <a:lnTo>
                    <a:pt x="338582" y="1127761"/>
                  </a:lnTo>
                  <a:lnTo>
                    <a:pt x="384233" y="1141547"/>
                  </a:lnTo>
                  <a:lnTo>
                    <a:pt x="431497" y="1153632"/>
                  </a:lnTo>
                  <a:lnTo>
                    <a:pt x="480169" y="1164001"/>
                  </a:lnTo>
                  <a:lnTo>
                    <a:pt x="530046" y="1172636"/>
                  </a:lnTo>
                  <a:lnTo>
                    <a:pt x="580925" y="1179521"/>
                  </a:lnTo>
                  <a:lnTo>
                    <a:pt x="632600" y="1184640"/>
                  </a:lnTo>
                  <a:lnTo>
                    <a:pt x="684870" y="1187975"/>
                  </a:lnTo>
                  <a:lnTo>
                    <a:pt x="737529" y="1189512"/>
                  </a:lnTo>
                  <a:lnTo>
                    <a:pt x="790374" y="1189232"/>
                  </a:lnTo>
                  <a:lnTo>
                    <a:pt x="843201" y="1187119"/>
                  </a:lnTo>
                  <a:lnTo>
                    <a:pt x="895806" y="1183158"/>
                  </a:lnTo>
                  <a:lnTo>
                    <a:pt x="947986" y="1177331"/>
                  </a:lnTo>
                  <a:lnTo>
                    <a:pt x="999536" y="1169621"/>
                  </a:lnTo>
                  <a:lnTo>
                    <a:pt x="1050254" y="1160013"/>
                  </a:lnTo>
                  <a:lnTo>
                    <a:pt x="1099934" y="1148490"/>
                  </a:lnTo>
                  <a:lnTo>
                    <a:pt x="1148374" y="1135035"/>
                  </a:lnTo>
                  <a:lnTo>
                    <a:pt x="1195369" y="1119632"/>
                  </a:lnTo>
                  <a:lnTo>
                    <a:pt x="1249414" y="1098572"/>
                  </a:lnTo>
                  <a:lnTo>
                    <a:pt x="1298561" y="1075605"/>
                  </a:lnTo>
                  <a:lnTo>
                    <a:pt x="1342751" y="1050915"/>
                  </a:lnTo>
                  <a:lnTo>
                    <a:pt x="1381920" y="1024684"/>
                  </a:lnTo>
                  <a:lnTo>
                    <a:pt x="1416008" y="997097"/>
                  </a:lnTo>
                  <a:lnTo>
                    <a:pt x="1444952" y="968337"/>
                  </a:lnTo>
                  <a:lnTo>
                    <a:pt x="1487166" y="908032"/>
                  </a:lnTo>
                  <a:lnTo>
                    <a:pt x="1508069" y="845239"/>
                  </a:lnTo>
                  <a:lnTo>
                    <a:pt x="1510375" y="813368"/>
                  </a:lnTo>
                  <a:lnTo>
                    <a:pt x="1507168" y="781426"/>
                  </a:lnTo>
                  <a:lnTo>
                    <a:pt x="1483972" y="718061"/>
                  </a:lnTo>
                  <a:lnTo>
                    <a:pt x="1437988" y="656613"/>
                  </a:lnTo>
                  <a:lnTo>
                    <a:pt x="1406297" y="627067"/>
                  </a:lnTo>
                  <a:lnTo>
                    <a:pt x="1368724" y="598551"/>
                  </a:lnTo>
                  <a:lnTo>
                    <a:pt x="2313223" y="0"/>
                  </a:lnTo>
                  <a:close/>
                </a:path>
              </a:pathLst>
            </a:custGeom>
            <a:solidFill>
              <a:srgbClr val="2D75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268416" y="3860165"/>
              <a:ext cx="2313305" cy="1189990"/>
            </a:xfrm>
            <a:custGeom>
              <a:avLst/>
              <a:gdLst/>
              <a:ahLst/>
              <a:cxnLst/>
              <a:rect l="l" t="t" r="r" b="b"/>
              <a:pathLst>
                <a:path w="2313304" h="1189989">
                  <a:moveTo>
                    <a:pt x="2313223" y="0"/>
                  </a:moveTo>
                  <a:lnTo>
                    <a:pt x="1368724" y="598551"/>
                  </a:lnTo>
                  <a:lnTo>
                    <a:pt x="1406297" y="627067"/>
                  </a:lnTo>
                  <a:lnTo>
                    <a:pt x="1437988" y="656613"/>
                  </a:lnTo>
                  <a:lnTo>
                    <a:pt x="1463859" y="687005"/>
                  </a:lnTo>
                  <a:lnTo>
                    <a:pt x="1498388" y="749595"/>
                  </a:lnTo>
                  <a:lnTo>
                    <a:pt x="1510375" y="813368"/>
                  </a:lnTo>
                  <a:lnTo>
                    <a:pt x="1508069" y="845239"/>
                  </a:lnTo>
                  <a:lnTo>
                    <a:pt x="1487166" y="908032"/>
                  </a:lnTo>
                  <a:lnTo>
                    <a:pt x="1444952" y="968337"/>
                  </a:lnTo>
                  <a:lnTo>
                    <a:pt x="1416008" y="997097"/>
                  </a:lnTo>
                  <a:lnTo>
                    <a:pt x="1381920" y="1024684"/>
                  </a:lnTo>
                  <a:lnTo>
                    <a:pt x="1342751" y="1050915"/>
                  </a:lnTo>
                  <a:lnTo>
                    <a:pt x="1298561" y="1075605"/>
                  </a:lnTo>
                  <a:lnTo>
                    <a:pt x="1249414" y="1098572"/>
                  </a:lnTo>
                  <a:lnTo>
                    <a:pt x="1195369" y="1119632"/>
                  </a:lnTo>
                  <a:lnTo>
                    <a:pt x="1148374" y="1135035"/>
                  </a:lnTo>
                  <a:lnTo>
                    <a:pt x="1099934" y="1148490"/>
                  </a:lnTo>
                  <a:lnTo>
                    <a:pt x="1050254" y="1160013"/>
                  </a:lnTo>
                  <a:lnTo>
                    <a:pt x="999536" y="1169621"/>
                  </a:lnTo>
                  <a:lnTo>
                    <a:pt x="947986" y="1177331"/>
                  </a:lnTo>
                  <a:lnTo>
                    <a:pt x="895806" y="1183158"/>
                  </a:lnTo>
                  <a:lnTo>
                    <a:pt x="843201" y="1187119"/>
                  </a:lnTo>
                  <a:lnTo>
                    <a:pt x="790374" y="1189232"/>
                  </a:lnTo>
                  <a:lnTo>
                    <a:pt x="737529" y="1189512"/>
                  </a:lnTo>
                  <a:lnTo>
                    <a:pt x="684870" y="1187975"/>
                  </a:lnTo>
                  <a:lnTo>
                    <a:pt x="632600" y="1184640"/>
                  </a:lnTo>
                  <a:lnTo>
                    <a:pt x="580925" y="1179521"/>
                  </a:lnTo>
                  <a:lnTo>
                    <a:pt x="530046" y="1172636"/>
                  </a:lnTo>
                  <a:lnTo>
                    <a:pt x="480169" y="1164001"/>
                  </a:lnTo>
                  <a:lnTo>
                    <a:pt x="431497" y="1153632"/>
                  </a:lnTo>
                  <a:lnTo>
                    <a:pt x="384233" y="1141547"/>
                  </a:lnTo>
                  <a:lnTo>
                    <a:pt x="338582" y="1127761"/>
                  </a:lnTo>
                  <a:lnTo>
                    <a:pt x="294748" y="1112292"/>
                  </a:lnTo>
                  <a:lnTo>
                    <a:pt x="252933" y="1095155"/>
                  </a:lnTo>
                  <a:lnTo>
                    <a:pt x="213343" y="1076368"/>
                  </a:lnTo>
                  <a:lnTo>
                    <a:pt x="176181" y="1055946"/>
                  </a:lnTo>
                  <a:lnTo>
                    <a:pt x="141650" y="1033907"/>
                  </a:lnTo>
                  <a:lnTo>
                    <a:pt x="104077" y="1005390"/>
                  </a:lnTo>
                  <a:lnTo>
                    <a:pt x="72386" y="975844"/>
                  </a:lnTo>
                  <a:lnTo>
                    <a:pt x="46515" y="945452"/>
                  </a:lnTo>
                  <a:lnTo>
                    <a:pt x="11986" y="882862"/>
                  </a:lnTo>
                  <a:lnTo>
                    <a:pt x="0" y="819089"/>
                  </a:lnTo>
                  <a:lnTo>
                    <a:pt x="2305" y="787218"/>
                  </a:lnTo>
                  <a:lnTo>
                    <a:pt x="23208" y="724425"/>
                  </a:lnTo>
                  <a:lnTo>
                    <a:pt x="65422" y="664120"/>
                  </a:lnTo>
                  <a:lnTo>
                    <a:pt x="94366" y="635360"/>
                  </a:lnTo>
                  <a:lnTo>
                    <a:pt x="128454" y="607773"/>
                  </a:lnTo>
                  <a:lnTo>
                    <a:pt x="167623" y="581542"/>
                  </a:lnTo>
                  <a:lnTo>
                    <a:pt x="211813" y="556852"/>
                  </a:lnTo>
                  <a:lnTo>
                    <a:pt x="260960" y="533885"/>
                  </a:lnTo>
                  <a:lnTo>
                    <a:pt x="315005" y="512826"/>
                  </a:lnTo>
                  <a:lnTo>
                    <a:pt x="359973" y="498053"/>
                  </a:lnTo>
                  <a:lnTo>
                    <a:pt x="406491" y="485023"/>
                  </a:lnTo>
                  <a:lnTo>
                    <a:pt x="454367" y="473739"/>
                  </a:lnTo>
                  <a:lnTo>
                    <a:pt x="503406" y="464205"/>
                  </a:lnTo>
                  <a:lnTo>
                    <a:pt x="553418" y="456422"/>
                  </a:lnTo>
                  <a:lnTo>
                    <a:pt x="604208" y="450395"/>
                  </a:lnTo>
                  <a:lnTo>
                    <a:pt x="655585" y="446125"/>
                  </a:lnTo>
                  <a:lnTo>
                    <a:pt x="707355" y="443616"/>
                  </a:lnTo>
                  <a:lnTo>
                    <a:pt x="759325" y="442871"/>
                  </a:lnTo>
                  <a:lnTo>
                    <a:pt x="811304" y="443893"/>
                  </a:lnTo>
                  <a:lnTo>
                    <a:pt x="863097" y="446684"/>
                  </a:lnTo>
                  <a:lnTo>
                    <a:pt x="914512" y="451248"/>
                  </a:lnTo>
                  <a:lnTo>
                    <a:pt x="965357" y="457588"/>
                  </a:lnTo>
                  <a:lnTo>
                    <a:pt x="1015438" y="465706"/>
                  </a:lnTo>
                  <a:lnTo>
                    <a:pt x="1064563" y="475605"/>
                  </a:lnTo>
                  <a:lnTo>
                    <a:pt x="1112540" y="487289"/>
                  </a:lnTo>
                  <a:lnTo>
                    <a:pt x="1159174" y="500761"/>
                  </a:lnTo>
                  <a:lnTo>
                    <a:pt x="2313223" y="0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8540877" y="4555616"/>
            <a:ext cx="91186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FFFFFF"/>
                </a:solidFill>
                <a:latin typeface="Georgia"/>
                <a:cs typeface="Georgia"/>
              </a:rPr>
              <a:t>Click</a:t>
            </a:r>
            <a:r>
              <a:rPr sz="1400" b="1" spc="-16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400" b="1" spc="-65" dirty="0">
                <a:solidFill>
                  <a:srgbClr val="FFFFFF"/>
                </a:solidFill>
                <a:latin typeface="Georgia"/>
                <a:cs typeface="Georgia"/>
              </a:rPr>
              <a:t>Next</a:t>
            </a:r>
            <a:endParaRPr sz="1400">
              <a:latin typeface="Georgia"/>
              <a:cs typeface="Georgia"/>
            </a:endParaRPr>
          </a:p>
        </p:txBody>
      </p:sp>
      <p:sp>
        <p:nvSpPr>
          <p:cNvPr id="11" name="object 4"/>
          <p:cNvSpPr/>
          <p:nvPr/>
        </p:nvSpPr>
        <p:spPr>
          <a:xfrm>
            <a:off x="0" y="6626350"/>
            <a:ext cx="786384" cy="228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621780"/>
            <a:chOff x="0" y="0"/>
            <a:chExt cx="12192000" cy="662178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191999" cy="662178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170432" y="4933188"/>
              <a:ext cx="2731008" cy="129387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242549" y="5006085"/>
              <a:ext cx="2586990" cy="1110615"/>
            </a:xfrm>
            <a:custGeom>
              <a:avLst/>
              <a:gdLst/>
              <a:ahLst/>
              <a:cxnLst/>
              <a:rect l="l" t="t" r="r" b="b"/>
              <a:pathLst>
                <a:path w="2586990" h="1110614">
                  <a:moveTo>
                    <a:pt x="2251982" y="0"/>
                  </a:moveTo>
                  <a:lnTo>
                    <a:pt x="1427879" y="464566"/>
                  </a:lnTo>
                  <a:lnTo>
                    <a:pt x="1367486" y="463341"/>
                  </a:lnTo>
                  <a:lnTo>
                    <a:pt x="1307346" y="462824"/>
                  </a:lnTo>
                  <a:lnTo>
                    <a:pt x="1247538" y="463005"/>
                  </a:lnTo>
                  <a:lnTo>
                    <a:pt x="1188145" y="463873"/>
                  </a:lnTo>
                  <a:lnTo>
                    <a:pt x="1129248" y="465416"/>
                  </a:lnTo>
                  <a:lnTo>
                    <a:pt x="1070929" y="467625"/>
                  </a:lnTo>
                  <a:lnTo>
                    <a:pt x="1013268" y="470487"/>
                  </a:lnTo>
                  <a:lnTo>
                    <a:pt x="956348" y="473993"/>
                  </a:lnTo>
                  <a:lnTo>
                    <a:pt x="900250" y="478131"/>
                  </a:lnTo>
                  <a:lnTo>
                    <a:pt x="845056" y="482891"/>
                  </a:lnTo>
                  <a:lnTo>
                    <a:pt x="790846" y="488262"/>
                  </a:lnTo>
                  <a:lnTo>
                    <a:pt x="737702" y="494233"/>
                  </a:lnTo>
                  <a:lnTo>
                    <a:pt x="685707" y="500792"/>
                  </a:lnTo>
                  <a:lnTo>
                    <a:pt x="634940" y="507930"/>
                  </a:lnTo>
                  <a:lnTo>
                    <a:pt x="585484" y="515636"/>
                  </a:lnTo>
                  <a:lnTo>
                    <a:pt x="537421" y="523898"/>
                  </a:lnTo>
                  <a:lnTo>
                    <a:pt x="490831" y="532705"/>
                  </a:lnTo>
                  <a:lnTo>
                    <a:pt x="445796" y="542048"/>
                  </a:lnTo>
                  <a:lnTo>
                    <a:pt x="402397" y="551915"/>
                  </a:lnTo>
                  <a:lnTo>
                    <a:pt x="360717" y="562295"/>
                  </a:lnTo>
                  <a:lnTo>
                    <a:pt x="320836" y="573177"/>
                  </a:lnTo>
                  <a:lnTo>
                    <a:pt x="282836" y="584551"/>
                  </a:lnTo>
                  <a:lnTo>
                    <a:pt x="212805" y="608730"/>
                  </a:lnTo>
                  <a:lnTo>
                    <a:pt x="151275" y="634745"/>
                  </a:lnTo>
                  <a:lnTo>
                    <a:pt x="115171" y="653132"/>
                  </a:lnTo>
                  <a:lnTo>
                    <a:pt x="58015" y="690716"/>
                  </a:lnTo>
                  <a:lnTo>
                    <a:pt x="20510" y="729036"/>
                  </a:lnTo>
                  <a:lnTo>
                    <a:pt x="2154" y="767683"/>
                  </a:lnTo>
                  <a:lnTo>
                    <a:pt x="0" y="787001"/>
                  </a:lnTo>
                  <a:lnTo>
                    <a:pt x="2444" y="806246"/>
                  </a:lnTo>
                  <a:lnTo>
                    <a:pt x="20879" y="844315"/>
                  </a:lnTo>
                  <a:lnTo>
                    <a:pt x="56957" y="881480"/>
                  </a:lnTo>
                  <a:lnTo>
                    <a:pt x="110175" y="917329"/>
                  </a:lnTo>
                  <a:lnTo>
                    <a:pt x="180032" y="951453"/>
                  </a:lnTo>
                  <a:lnTo>
                    <a:pt x="221043" y="967739"/>
                  </a:lnTo>
                  <a:lnTo>
                    <a:pt x="266026" y="983441"/>
                  </a:lnTo>
                  <a:lnTo>
                    <a:pt x="314917" y="998506"/>
                  </a:lnTo>
                  <a:lnTo>
                    <a:pt x="367654" y="1012883"/>
                  </a:lnTo>
                  <a:lnTo>
                    <a:pt x="424175" y="1026521"/>
                  </a:lnTo>
                  <a:lnTo>
                    <a:pt x="484416" y="1039368"/>
                  </a:lnTo>
                  <a:lnTo>
                    <a:pt x="548314" y="1051374"/>
                  </a:lnTo>
                  <a:lnTo>
                    <a:pt x="615808" y="1062486"/>
                  </a:lnTo>
                  <a:lnTo>
                    <a:pt x="686834" y="1072654"/>
                  </a:lnTo>
                  <a:lnTo>
                    <a:pt x="741261" y="1079493"/>
                  </a:lnTo>
                  <a:lnTo>
                    <a:pt x="796350" y="1085633"/>
                  </a:lnTo>
                  <a:lnTo>
                    <a:pt x="852015" y="1091081"/>
                  </a:lnTo>
                  <a:lnTo>
                    <a:pt x="908172" y="1095843"/>
                  </a:lnTo>
                  <a:lnTo>
                    <a:pt x="964739" y="1099926"/>
                  </a:lnTo>
                  <a:lnTo>
                    <a:pt x="1021630" y="1103337"/>
                  </a:lnTo>
                  <a:lnTo>
                    <a:pt x="1078763" y="1106081"/>
                  </a:lnTo>
                  <a:lnTo>
                    <a:pt x="1136052" y="1108165"/>
                  </a:lnTo>
                  <a:lnTo>
                    <a:pt x="1193415" y="1109596"/>
                  </a:lnTo>
                  <a:lnTo>
                    <a:pt x="1250766" y="1110380"/>
                  </a:lnTo>
                  <a:lnTo>
                    <a:pt x="1308023" y="1110523"/>
                  </a:lnTo>
                  <a:lnTo>
                    <a:pt x="1365101" y="1110032"/>
                  </a:lnTo>
                  <a:lnTo>
                    <a:pt x="1421916" y="1108913"/>
                  </a:lnTo>
                  <a:lnTo>
                    <a:pt x="1478385" y="1107173"/>
                  </a:lnTo>
                  <a:lnTo>
                    <a:pt x="1534423" y="1104818"/>
                  </a:lnTo>
                  <a:lnTo>
                    <a:pt x="1589947" y="1101855"/>
                  </a:lnTo>
                  <a:lnTo>
                    <a:pt x="1644872" y="1098290"/>
                  </a:lnTo>
                  <a:lnTo>
                    <a:pt x="1699115" y="1094130"/>
                  </a:lnTo>
                  <a:lnTo>
                    <a:pt x="1752591" y="1089380"/>
                  </a:lnTo>
                  <a:lnTo>
                    <a:pt x="1805217" y="1084048"/>
                  </a:lnTo>
                  <a:lnTo>
                    <a:pt x="1856909" y="1078140"/>
                  </a:lnTo>
                  <a:lnTo>
                    <a:pt x="1907583" y="1071662"/>
                  </a:lnTo>
                  <a:lnTo>
                    <a:pt x="1957154" y="1064620"/>
                  </a:lnTo>
                  <a:lnTo>
                    <a:pt x="2005540" y="1057022"/>
                  </a:lnTo>
                  <a:lnTo>
                    <a:pt x="2052656" y="1048873"/>
                  </a:lnTo>
                  <a:lnTo>
                    <a:pt x="2098417" y="1040180"/>
                  </a:lnTo>
                  <a:lnTo>
                    <a:pt x="2142741" y="1030950"/>
                  </a:lnTo>
                  <a:lnTo>
                    <a:pt x="2185543" y="1021189"/>
                  </a:lnTo>
                  <a:lnTo>
                    <a:pt x="2226740" y="1010903"/>
                  </a:lnTo>
                  <a:lnTo>
                    <a:pt x="2266246" y="1000099"/>
                  </a:lnTo>
                  <a:lnTo>
                    <a:pt x="2303979" y="988783"/>
                  </a:lnTo>
                  <a:lnTo>
                    <a:pt x="2373789" y="964641"/>
                  </a:lnTo>
                  <a:lnTo>
                    <a:pt x="2435497" y="938529"/>
                  </a:lnTo>
                  <a:lnTo>
                    <a:pt x="2471599" y="920143"/>
                  </a:lnTo>
                  <a:lnTo>
                    <a:pt x="2528753" y="882559"/>
                  </a:lnTo>
                  <a:lnTo>
                    <a:pt x="2566256" y="844239"/>
                  </a:lnTo>
                  <a:lnTo>
                    <a:pt x="2584612" y="805592"/>
                  </a:lnTo>
                  <a:lnTo>
                    <a:pt x="2586766" y="786275"/>
                  </a:lnTo>
                  <a:lnTo>
                    <a:pt x="2584322" y="767029"/>
                  </a:lnTo>
                  <a:lnTo>
                    <a:pt x="2565887" y="728961"/>
                  </a:lnTo>
                  <a:lnTo>
                    <a:pt x="2529810" y="691797"/>
                  </a:lnTo>
                  <a:lnTo>
                    <a:pt x="2476593" y="655949"/>
                  </a:lnTo>
                  <a:lnTo>
                    <a:pt x="2406736" y="621826"/>
                  </a:lnTo>
                  <a:lnTo>
                    <a:pt x="2365726" y="605540"/>
                  </a:lnTo>
                  <a:lnTo>
                    <a:pt x="2320744" y="589839"/>
                  </a:lnTo>
                  <a:lnTo>
                    <a:pt x="2271853" y="574775"/>
                  </a:lnTo>
                  <a:lnTo>
                    <a:pt x="2219116" y="560399"/>
                  </a:lnTo>
                  <a:lnTo>
                    <a:pt x="2162596" y="546762"/>
                  </a:lnTo>
                  <a:lnTo>
                    <a:pt x="2102355" y="533916"/>
                  </a:lnTo>
                  <a:lnTo>
                    <a:pt x="2038457" y="521911"/>
                  </a:lnTo>
                  <a:lnTo>
                    <a:pt x="1970963" y="510800"/>
                  </a:lnTo>
                  <a:lnTo>
                    <a:pt x="1899938" y="500633"/>
                  </a:lnTo>
                  <a:lnTo>
                    <a:pt x="2251982" y="0"/>
                  </a:lnTo>
                  <a:close/>
                </a:path>
              </a:pathLst>
            </a:custGeom>
            <a:solidFill>
              <a:srgbClr val="2D75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242549" y="5006085"/>
              <a:ext cx="2586990" cy="1110615"/>
            </a:xfrm>
            <a:custGeom>
              <a:avLst/>
              <a:gdLst/>
              <a:ahLst/>
              <a:cxnLst/>
              <a:rect l="l" t="t" r="r" b="b"/>
              <a:pathLst>
                <a:path w="2586990" h="1110614">
                  <a:moveTo>
                    <a:pt x="2251982" y="0"/>
                  </a:moveTo>
                  <a:lnTo>
                    <a:pt x="1899938" y="500633"/>
                  </a:lnTo>
                  <a:lnTo>
                    <a:pt x="1970963" y="510800"/>
                  </a:lnTo>
                  <a:lnTo>
                    <a:pt x="2038457" y="521911"/>
                  </a:lnTo>
                  <a:lnTo>
                    <a:pt x="2102355" y="533916"/>
                  </a:lnTo>
                  <a:lnTo>
                    <a:pt x="2162596" y="546762"/>
                  </a:lnTo>
                  <a:lnTo>
                    <a:pt x="2219116" y="560399"/>
                  </a:lnTo>
                  <a:lnTo>
                    <a:pt x="2271853" y="574775"/>
                  </a:lnTo>
                  <a:lnTo>
                    <a:pt x="2320744" y="589839"/>
                  </a:lnTo>
                  <a:lnTo>
                    <a:pt x="2365726" y="605540"/>
                  </a:lnTo>
                  <a:lnTo>
                    <a:pt x="2406736" y="621826"/>
                  </a:lnTo>
                  <a:lnTo>
                    <a:pt x="2443713" y="638646"/>
                  </a:lnTo>
                  <a:lnTo>
                    <a:pt x="2505312" y="673683"/>
                  </a:lnTo>
                  <a:lnTo>
                    <a:pt x="2550022" y="710240"/>
                  </a:lnTo>
                  <a:lnTo>
                    <a:pt x="2577341" y="747908"/>
                  </a:lnTo>
                  <a:lnTo>
                    <a:pt x="2586766" y="786275"/>
                  </a:lnTo>
                  <a:lnTo>
                    <a:pt x="2584612" y="805592"/>
                  </a:lnTo>
                  <a:lnTo>
                    <a:pt x="2566256" y="844239"/>
                  </a:lnTo>
                  <a:lnTo>
                    <a:pt x="2528753" y="882559"/>
                  </a:lnTo>
                  <a:lnTo>
                    <a:pt x="2471599" y="920143"/>
                  </a:lnTo>
                  <a:lnTo>
                    <a:pt x="2435497" y="938529"/>
                  </a:lnTo>
                  <a:lnTo>
                    <a:pt x="2373789" y="964641"/>
                  </a:lnTo>
                  <a:lnTo>
                    <a:pt x="2303979" y="988783"/>
                  </a:lnTo>
                  <a:lnTo>
                    <a:pt x="2266246" y="1000099"/>
                  </a:lnTo>
                  <a:lnTo>
                    <a:pt x="2226740" y="1010903"/>
                  </a:lnTo>
                  <a:lnTo>
                    <a:pt x="2185543" y="1021189"/>
                  </a:lnTo>
                  <a:lnTo>
                    <a:pt x="2142741" y="1030950"/>
                  </a:lnTo>
                  <a:lnTo>
                    <a:pt x="2098417" y="1040180"/>
                  </a:lnTo>
                  <a:lnTo>
                    <a:pt x="2052656" y="1048873"/>
                  </a:lnTo>
                  <a:lnTo>
                    <a:pt x="2005540" y="1057022"/>
                  </a:lnTo>
                  <a:lnTo>
                    <a:pt x="1957154" y="1064620"/>
                  </a:lnTo>
                  <a:lnTo>
                    <a:pt x="1907583" y="1071662"/>
                  </a:lnTo>
                  <a:lnTo>
                    <a:pt x="1856909" y="1078140"/>
                  </a:lnTo>
                  <a:lnTo>
                    <a:pt x="1805217" y="1084048"/>
                  </a:lnTo>
                  <a:lnTo>
                    <a:pt x="1752591" y="1089380"/>
                  </a:lnTo>
                  <a:lnTo>
                    <a:pt x="1699115" y="1094130"/>
                  </a:lnTo>
                  <a:lnTo>
                    <a:pt x="1644872" y="1098290"/>
                  </a:lnTo>
                  <a:lnTo>
                    <a:pt x="1589947" y="1101855"/>
                  </a:lnTo>
                  <a:lnTo>
                    <a:pt x="1534423" y="1104818"/>
                  </a:lnTo>
                  <a:lnTo>
                    <a:pt x="1478385" y="1107173"/>
                  </a:lnTo>
                  <a:lnTo>
                    <a:pt x="1421916" y="1108913"/>
                  </a:lnTo>
                  <a:lnTo>
                    <a:pt x="1365101" y="1110032"/>
                  </a:lnTo>
                  <a:lnTo>
                    <a:pt x="1308023" y="1110523"/>
                  </a:lnTo>
                  <a:lnTo>
                    <a:pt x="1250766" y="1110380"/>
                  </a:lnTo>
                  <a:lnTo>
                    <a:pt x="1193415" y="1109596"/>
                  </a:lnTo>
                  <a:lnTo>
                    <a:pt x="1136052" y="1108165"/>
                  </a:lnTo>
                  <a:lnTo>
                    <a:pt x="1078763" y="1106081"/>
                  </a:lnTo>
                  <a:lnTo>
                    <a:pt x="1021630" y="1103337"/>
                  </a:lnTo>
                  <a:lnTo>
                    <a:pt x="964739" y="1099926"/>
                  </a:lnTo>
                  <a:lnTo>
                    <a:pt x="908172" y="1095843"/>
                  </a:lnTo>
                  <a:lnTo>
                    <a:pt x="852015" y="1091081"/>
                  </a:lnTo>
                  <a:lnTo>
                    <a:pt x="796350" y="1085633"/>
                  </a:lnTo>
                  <a:lnTo>
                    <a:pt x="741261" y="1079493"/>
                  </a:lnTo>
                  <a:lnTo>
                    <a:pt x="686834" y="1072654"/>
                  </a:lnTo>
                  <a:lnTo>
                    <a:pt x="615808" y="1062486"/>
                  </a:lnTo>
                  <a:lnTo>
                    <a:pt x="548314" y="1051374"/>
                  </a:lnTo>
                  <a:lnTo>
                    <a:pt x="484416" y="1039368"/>
                  </a:lnTo>
                  <a:lnTo>
                    <a:pt x="424175" y="1026521"/>
                  </a:lnTo>
                  <a:lnTo>
                    <a:pt x="367654" y="1012883"/>
                  </a:lnTo>
                  <a:lnTo>
                    <a:pt x="314917" y="998506"/>
                  </a:lnTo>
                  <a:lnTo>
                    <a:pt x="266026" y="983441"/>
                  </a:lnTo>
                  <a:lnTo>
                    <a:pt x="221043" y="967739"/>
                  </a:lnTo>
                  <a:lnTo>
                    <a:pt x="180032" y="951453"/>
                  </a:lnTo>
                  <a:lnTo>
                    <a:pt x="143055" y="934632"/>
                  </a:lnTo>
                  <a:lnTo>
                    <a:pt x="81454" y="899594"/>
                  </a:lnTo>
                  <a:lnTo>
                    <a:pt x="36744" y="863036"/>
                  </a:lnTo>
                  <a:lnTo>
                    <a:pt x="9425" y="825368"/>
                  </a:lnTo>
                  <a:lnTo>
                    <a:pt x="0" y="787001"/>
                  </a:lnTo>
                  <a:lnTo>
                    <a:pt x="2154" y="767683"/>
                  </a:lnTo>
                  <a:lnTo>
                    <a:pt x="20510" y="729036"/>
                  </a:lnTo>
                  <a:lnTo>
                    <a:pt x="58015" y="690716"/>
                  </a:lnTo>
                  <a:lnTo>
                    <a:pt x="115171" y="653132"/>
                  </a:lnTo>
                  <a:lnTo>
                    <a:pt x="151275" y="634745"/>
                  </a:lnTo>
                  <a:lnTo>
                    <a:pt x="212805" y="608730"/>
                  </a:lnTo>
                  <a:lnTo>
                    <a:pt x="282836" y="584551"/>
                  </a:lnTo>
                  <a:lnTo>
                    <a:pt x="320836" y="573177"/>
                  </a:lnTo>
                  <a:lnTo>
                    <a:pt x="360717" y="562295"/>
                  </a:lnTo>
                  <a:lnTo>
                    <a:pt x="402397" y="551915"/>
                  </a:lnTo>
                  <a:lnTo>
                    <a:pt x="445796" y="542048"/>
                  </a:lnTo>
                  <a:lnTo>
                    <a:pt x="490831" y="532705"/>
                  </a:lnTo>
                  <a:lnTo>
                    <a:pt x="537421" y="523898"/>
                  </a:lnTo>
                  <a:lnTo>
                    <a:pt x="585484" y="515636"/>
                  </a:lnTo>
                  <a:lnTo>
                    <a:pt x="634940" y="507930"/>
                  </a:lnTo>
                  <a:lnTo>
                    <a:pt x="685707" y="500792"/>
                  </a:lnTo>
                  <a:lnTo>
                    <a:pt x="737702" y="494233"/>
                  </a:lnTo>
                  <a:lnTo>
                    <a:pt x="790846" y="488262"/>
                  </a:lnTo>
                  <a:lnTo>
                    <a:pt x="845056" y="482891"/>
                  </a:lnTo>
                  <a:lnTo>
                    <a:pt x="900250" y="478131"/>
                  </a:lnTo>
                  <a:lnTo>
                    <a:pt x="956348" y="473993"/>
                  </a:lnTo>
                  <a:lnTo>
                    <a:pt x="1013268" y="470487"/>
                  </a:lnTo>
                  <a:lnTo>
                    <a:pt x="1070929" y="467625"/>
                  </a:lnTo>
                  <a:lnTo>
                    <a:pt x="1129248" y="465416"/>
                  </a:lnTo>
                  <a:lnTo>
                    <a:pt x="1188145" y="463873"/>
                  </a:lnTo>
                  <a:lnTo>
                    <a:pt x="1247538" y="463005"/>
                  </a:lnTo>
                  <a:lnTo>
                    <a:pt x="1307346" y="462824"/>
                  </a:lnTo>
                  <a:lnTo>
                    <a:pt x="1367486" y="463341"/>
                  </a:lnTo>
                  <a:lnTo>
                    <a:pt x="1427879" y="464566"/>
                  </a:lnTo>
                  <a:lnTo>
                    <a:pt x="2251982" y="0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733169" y="5637072"/>
            <a:ext cx="16319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Georgia"/>
                <a:cs typeface="Georgia"/>
              </a:rPr>
              <a:t>Click </a:t>
            </a:r>
            <a:r>
              <a:rPr sz="1800" spc="-60" dirty="0">
                <a:solidFill>
                  <a:srgbClr val="FFFFFF"/>
                </a:solidFill>
                <a:latin typeface="Georgia"/>
                <a:cs typeface="Georgia"/>
              </a:rPr>
              <a:t>Pay</a:t>
            </a:r>
            <a:r>
              <a:rPr sz="1800" spc="2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800" spc="-75" dirty="0">
                <a:solidFill>
                  <a:srgbClr val="FFFFFF"/>
                </a:solidFill>
                <a:latin typeface="Georgia"/>
                <a:cs typeface="Georgia"/>
              </a:rPr>
              <a:t>Offline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11" name="object 4"/>
          <p:cNvSpPr/>
          <p:nvPr/>
        </p:nvSpPr>
        <p:spPr>
          <a:xfrm>
            <a:off x="0" y="6626350"/>
            <a:ext cx="786384" cy="228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211685" cy="6621780"/>
            <a:chOff x="0" y="0"/>
            <a:chExt cx="12211685" cy="662178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191999" cy="662178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534143" y="4680203"/>
              <a:ext cx="2657855" cy="169773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606788" y="4775961"/>
              <a:ext cx="2585720" cy="1491615"/>
            </a:xfrm>
            <a:custGeom>
              <a:avLst/>
              <a:gdLst/>
              <a:ahLst/>
              <a:cxnLst/>
              <a:rect l="l" t="t" r="r" b="b"/>
              <a:pathLst>
                <a:path w="2585720" h="1491614">
                  <a:moveTo>
                    <a:pt x="479932" y="0"/>
                  </a:moveTo>
                  <a:lnTo>
                    <a:pt x="831722" y="865073"/>
                  </a:lnTo>
                  <a:lnTo>
                    <a:pt x="755357" y="873081"/>
                  </a:lnTo>
                  <a:lnTo>
                    <a:pt x="681841" y="882207"/>
                  </a:lnTo>
                  <a:lnTo>
                    <a:pt x="611309" y="892401"/>
                  </a:lnTo>
                  <a:lnTo>
                    <a:pt x="543899" y="903616"/>
                  </a:lnTo>
                  <a:lnTo>
                    <a:pt x="479747" y="915804"/>
                  </a:lnTo>
                  <a:lnTo>
                    <a:pt x="418988" y="928914"/>
                  </a:lnTo>
                  <a:lnTo>
                    <a:pt x="361760" y="942900"/>
                  </a:lnTo>
                  <a:lnTo>
                    <a:pt x="308198" y="957713"/>
                  </a:lnTo>
                  <a:lnTo>
                    <a:pt x="258440" y="973304"/>
                  </a:lnTo>
                  <a:lnTo>
                    <a:pt x="212620" y="989625"/>
                  </a:lnTo>
                  <a:lnTo>
                    <a:pt x="170876" y="1006627"/>
                  </a:lnTo>
                  <a:lnTo>
                    <a:pt x="133344" y="1024262"/>
                  </a:lnTo>
                  <a:lnTo>
                    <a:pt x="71460" y="1061238"/>
                  </a:lnTo>
                  <a:lnTo>
                    <a:pt x="28059" y="1100164"/>
                  </a:lnTo>
                  <a:lnTo>
                    <a:pt x="4232" y="1140654"/>
                  </a:lnTo>
                  <a:lnTo>
                    <a:pt x="0" y="1161364"/>
                  </a:lnTo>
                  <a:lnTo>
                    <a:pt x="624" y="1179748"/>
                  </a:lnTo>
                  <a:lnTo>
                    <a:pt x="13891" y="1215740"/>
                  </a:lnTo>
                  <a:lnTo>
                    <a:pt x="42470" y="1250511"/>
                  </a:lnTo>
                  <a:lnTo>
                    <a:pt x="85502" y="1283838"/>
                  </a:lnTo>
                  <a:lnTo>
                    <a:pt x="142131" y="1315499"/>
                  </a:lnTo>
                  <a:lnTo>
                    <a:pt x="211502" y="1345271"/>
                  </a:lnTo>
                  <a:lnTo>
                    <a:pt x="250697" y="1359378"/>
                  </a:lnTo>
                  <a:lnTo>
                    <a:pt x="292756" y="1372930"/>
                  </a:lnTo>
                  <a:lnTo>
                    <a:pt x="337573" y="1385898"/>
                  </a:lnTo>
                  <a:lnTo>
                    <a:pt x="385039" y="1398254"/>
                  </a:lnTo>
                  <a:lnTo>
                    <a:pt x="435048" y="1409971"/>
                  </a:lnTo>
                  <a:lnTo>
                    <a:pt x="487492" y="1421021"/>
                  </a:lnTo>
                  <a:lnTo>
                    <a:pt x="542266" y="1431375"/>
                  </a:lnTo>
                  <a:lnTo>
                    <a:pt x="599261" y="1441007"/>
                  </a:lnTo>
                  <a:lnTo>
                    <a:pt x="658370" y="1449887"/>
                  </a:lnTo>
                  <a:lnTo>
                    <a:pt x="719487" y="1457989"/>
                  </a:lnTo>
                  <a:lnTo>
                    <a:pt x="782504" y="1465284"/>
                  </a:lnTo>
                  <a:lnTo>
                    <a:pt x="847315" y="1471744"/>
                  </a:lnTo>
                  <a:lnTo>
                    <a:pt x="913811" y="1477343"/>
                  </a:lnTo>
                  <a:lnTo>
                    <a:pt x="981887" y="1482051"/>
                  </a:lnTo>
                  <a:lnTo>
                    <a:pt x="1051435" y="1485841"/>
                  </a:lnTo>
                  <a:lnTo>
                    <a:pt x="1122348" y="1488685"/>
                  </a:lnTo>
                  <a:lnTo>
                    <a:pt x="1194519" y="1490555"/>
                  </a:lnTo>
                  <a:lnTo>
                    <a:pt x="1267840" y="1491424"/>
                  </a:lnTo>
                  <a:lnTo>
                    <a:pt x="1338810" y="1491289"/>
                  </a:lnTo>
                  <a:lnTo>
                    <a:pt x="1408853" y="1490208"/>
                  </a:lnTo>
                  <a:lnTo>
                    <a:pt x="1477868" y="1488204"/>
                  </a:lnTo>
                  <a:lnTo>
                    <a:pt x="1545755" y="1485302"/>
                  </a:lnTo>
                  <a:lnTo>
                    <a:pt x="1612414" y="1481526"/>
                  </a:lnTo>
                  <a:lnTo>
                    <a:pt x="1677745" y="1476900"/>
                  </a:lnTo>
                  <a:lnTo>
                    <a:pt x="1741646" y="1471449"/>
                  </a:lnTo>
                  <a:lnTo>
                    <a:pt x="1804017" y="1465196"/>
                  </a:lnTo>
                  <a:lnTo>
                    <a:pt x="1864757" y="1458166"/>
                  </a:lnTo>
                  <a:lnTo>
                    <a:pt x="1923767" y="1450384"/>
                  </a:lnTo>
                  <a:lnTo>
                    <a:pt x="1980946" y="1441872"/>
                  </a:lnTo>
                  <a:lnTo>
                    <a:pt x="2036193" y="1432656"/>
                  </a:lnTo>
                  <a:lnTo>
                    <a:pt x="2089407" y="1422760"/>
                  </a:lnTo>
                  <a:lnTo>
                    <a:pt x="2140488" y="1412208"/>
                  </a:lnTo>
                  <a:lnTo>
                    <a:pt x="2189337" y="1401024"/>
                  </a:lnTo>
                  <a:lnTo>
                    <a:pt x="2235851" y="1389232"/>
                  </a:lnTo>
                  <a:lnTo>
                    <a:pt x="2279931" y="1376857"/>
                  </a:lnTo>
                  <a:lnTo>
                    <a:pt x="2321476" y="1363923"/>
                  </a:lnTo>
                  <a:lnTo>
                    <a:pt x="2360386" y="1350454"/>
                  </a:lnTo>
                  <a:lnTo>
                    <a:pt x="2396560" y="1336474"/>
                  </a:lnTo>
                  <a:lnTo>
                    <a:pt x="2460299" y="1307078"/>
                  </a:lnTo>
                  <a:lnTo>
                    <a:pt x="2511888" y="1275931"/>
                  </a:lnTo>
                  <a:lnTo>
                    <a:pt x="2550524" y="1243225"/>
                  </a:lnTo>
                  <a:lnTo>
                    <a:pt x="2575402" y="1209154"/>
                  </a:lnTo>
                  <a:lnTo>
                    <a:pt x="2585719" y="1173911"/>
                  </a:lnTo>
                  <a:lnTo>
                    <a:pt x="2585095" y="1155527"/>
                  </a:lnTo>
                  <a:lnTo>
                    <a:pt x="2571828" y="1119535"/>
                  </a:lnTo>
                  <a:lnTo>
                    <a:pt x="2543249" y="1084763"/>
                  </a:lnTo>
                  <a:lnTo>
                    <a:pt x="2500217" y="1051435"/>
                  </a:lnTo>
                  <a:lnTo>
                    <a:pt x="2443588" y="1019773"/>
                  </a:lnTo>
                  <a:lnTo>
                    <a:pt x="2374217" y="990001"/>
                  </a:lnTo>
                  <a:lnTo>
                    <a:pt x="2335022" y="975893"/>
                  </a:lnTo>
                  <a:lnTo>
                    <a:pt x="2292963" y="962341"/>
                  </a:lnTo>
                  <a:lnTo>
                    <a:pt x="2248146" y="949372"/>
                  </a:lnTo>
                  <a:lnTo>
                    <a:pt x="2200680" y="937016"/>
                  </a:lnTo>
                  <a:lnTo>
                    <a:pt x="2150671" y="925298"/>
                  </a:lnTo>
                  <a:lnTo>
                    <a:pt x="2098227" y="914249"/>
                  </a:lnTo>
                  <a:lnTo>
                    <a:pt x="2043453" y="903894"/>
                  </a:lnTo>
                  <a:lnTo>
                    <a:pt x="1986458" y="894263"/>
                  </a:lnTo>
                  <a:lnTo>
                    <a:pt x="1927349" y="885382"/>
                  </a:lnTo>
                  <a:lnTo>
                    <a:pt x="1866232" y="877281"/>
                  </a:lnTo>
                  <a:lnTo>
                    <a:pt x="1803215" y="869986"/>
                  </a:lnTo>
                  <a:lnTo>
                    <a:pt x="1738404" y="863526"/>
                  </a:lnTo>
                  <a:lnTo>
                    <a:pt x="1671908" y="857928"/>
                  </a:lnTo>
                  <a:lnTo>
                    <a:pt x="1603832" y="853220"/>
                  </a:lnTo>
                  <a:lnTo>
                    <a:pt x="1534284" y="849431"/>
                  </a:lnTo>
                  <a:lnTo>
                    <a:pt x="1463371" y="846588"/>
                  </a:lnTo>
                  <a:lnTo>
                    <a:pt x="1391200" y="844719"/>
                  </a:lnTo>
                  <a:lnTo>
                    <a:pt x="1317878" y="843851"/>
                  </a:lnTo>
                  <a:lnTo>
                    <a:pt x="479932" y="0"/>
                  </a:lnTo>
                  <a:close/>
                </a:path>
              </a:pathLst>
            </a:custGeom>
            <a:solidFill>
              <a:srgbClr val="2D75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606788" y="4775961"/>
              <a:ext cx="2585720" cy="1491615"/>
            </a:xfrm>
            <a:custGeom>
              <a:avLst/>
              <a:gdLst/>
              <a:ahLst/>
              <a:cxnLst/>
              <a:rect l="l" t="t" r="r" b="b"/>
              <a:pathLst>
                <a:path w="2585720" h="1491614">
                  <a:moveTo>
                    <a:pt x="479932" y="0"/>
                  </a:moveTo>
                  <a:lnTo>
                    <a:pt x="1317878" y="843851"/>
                  </a:lnTo>
                  <a:lnTo>
                    <a:pt x="1391200" y="844719"/>
                  </a:lnTo>
                  <a:lnTo>
                    <a:pt x="1463371" y="846588"/>
                  </a:lnTo>
                  <a:lnTo>
                    <a:pt x="1534284" y="849431"/>
                  </a:lnTo>
                  <a:lnTo>
                    <a:pt x="1603832" y="853220"/>
                  </a:lnTo>
                  <a:lnTo>
                    <a:pt x="1671908" y="857928"/>
                  </a:lnTo>
                  <a:lnTo>
                    <a:pt x="1738404" y="863526"/>
                  </a:lnTo>
                  <a:lnTo>
                    <a:pt x="1803215" y="869986"/>
                  </a:lnTo>
                  <a:lnTo>
                    <a:pt x="1866232" y="877281"/>
                  </a:lnTo>
                  <a:lnTo>
                    <a:pt x="1927349" y="885382"/>
                  </a:lnTo>
                  <a:lnTo>
                    <a:pt x="1986458" y="894263"/>
                  </a:lnTo>
                  <a:lnTo>
                    <a:pt x="2043453" y="903894"/>
                  </a:lnTo>
                  <a:lnTo>
                    <a:pt x="2098227" y="914249"/>
                  </a:lnTo>
                  <a:lnTo>
                    <a:pt x="2150671" y="925298"/>
                  </a:lnTo>
                  <a:lnTo>
                    <a:pt x="2200680" y="937016"/>
                  </a:lnTo>
                  <a:lnTo>
                    <a:pt x="2248146" y="949372"/>
                  </a:lnTo>
                  <a:lnTo>
                    <a:pt x="2292963" y="962341"/>
                  </a:lnTo>
                  <a:lnTo>
                    <a:pt x="2335022" y="975893"/>
                  </a:lnTo>
                  <a:lnTo>
                    <a:pt x="2374217" y="990001"/>
                  </a:lnTo>
                  <a:lnTo>
                    <a:pt x="2410442" y="1004637"/>
                  </a:lnTo>
                  <a:lnTo>
                    <a:pt x="2473549" y="1035382"/>
                  </a:lnTo>
                  <a:lnTo>
                    <a:pt x="2523487" y="1067905"/>
                  </a:lnTo>
                  <a:lnTo>
                    <a:pt x="2559399" y="1101983"/>
                  </a:lnTo>
                  <a:lnTo>
                    <a:pt x="2580429" y="1137392"/>
                  </a:lnTo>
                  <a:lnTo>
                    <a:pt x="2585719" y="1173911"/>
                  </a:lnTo>
                  <a:lnTo>
                    <a:pt x="2582431" y="1191667"/>
                  </a:lnTo>
                  <a:lnTo>
                    <a:pt x="2564733" y="1226348"/>
                  </a:lnTo>
                  <a:lnTo>
                    <a:pt x="2532875" y="1259760"/>
                  </a:lnTo>
                  <a:lnTo>
                    <a:pt x="2487662" y="1291712"/>
                  </a:lnTo>
                  <a:lnTo>
                    <a:pt x="2429898" y="1322007"/>
                  </a:lnTo>
                  <a:lnTo>
                    <a:pt x="2360386" y="1350454"/>
                  </a:lnTo>
                  <a:lnTo>
                    <a:pt x="2321476" y="1363923"/>
                  </a:lnTo>
                  <a:lnTo>
                    <a:pt x="2279931" y="1376857"/>
                  </a:lnTo>
                  <a:lnTo>
                    <a:pt x="2235851" y="1389232"/>
                  </a:lnTo>
                  <a:lnTo>
                    <a:pt x="2189337" y="1401024"/>
                  </a:lnTo>
                  <a:lnTo>
                    <a:pt x="2140488" y="1412208"/>
                  </a:lnTo>
                  <a:lnTo>
                    <a:pt x="2089407" y="1422760"/>
                  </a:lnTo>
                  <a:lnTo>
                    <a:pt x="2036193" y="1432656"/>
                  </a:lnTo>
                  <a:lnTo>
                    <a:pt x="1980946" y="1441872"/>
                  </a:lnTo>
                  <a:lnTo>
                    <a:pt x="1923767" y="1450384"/>
                  </a:lnTo>
                  <a:lnTo>
                    <a:pt x="1864757" y="1458166"/>
                  </a:lnTo>
                  <a:lnTo>
                    <a:pt x="1804017" y="1465196"/>
                  </a:lnTo>
                  <a:lnTo>
                    <a:pt x="1741646" y="1471449"/>
                  </a:lnTo>
                  <a:lnTo>
                    <a:pt x="1677745" y="1476900"/>
                  </a:lnTo>
                  <a:lnTo>
                    <a:pt x="1612414" y="1481526"/>
                  </a:lnTo>
                  <a:lnTo>
                    <a:pt x="1545755" y="1485302"/>
                  </a:lnTo>
                  <a:lnTo>
                    <a:pt x="1477868" y="1488204"/>
                  </a:lnTo>
                  <a:lnTo>
                    <a:pt x="1408853" y="1490208"/>
                  </a:lnTo>
                  <a:lnTo>
                    <a:pt x="1338810" y="1491289"/>
                  </a:lnTo>
                  <a:lnTo>
                    <a:pt x="1267840" y="1491424"/>
                  </a:lnTo>
                  <a:lnTo>
                    <a:pt x="1194519" y="1490555"/>
                  </a:lnTo>
                  <a:lnTo>
                    <a:pt x="1122348" y="1488685"/>
                  </a:lnTo>
                  <a:lnTo>
                    <a:pt x="1051435" y="1485841"/>
                  </a:lnTo>
                  <a:lnTo>
                    <a:pt x="981887" y="1482051"/>
                  </a:lnTo>
                  <a:lnTo>
                    <a:pt x="913811" y="1477343"/>
                  </a:lnTo>
                  <a:lnTo>
                    <a:pt x="847315" y="1471744"/>
                  </a:lnTo>
                  <a:lnTo>
                    <a:pt x="782504" y="1465284"/>
                  </a:lnTo>
                  <a:lnTo>
                    <a:pt x="719487" y="1457989"/>
                  </a:lnTo>
                  <a:lnTo>
                    <a:pt x="658370" y="1449887"/>
                  </a:lnTo>
                  <a:lnTo>
                    <a:pt x="599261" y="1441007"/>
                  </a:lnTo>
                  <a:lnTo>
                    <a:pt x="542266" y="1431375"/>
                  </a:lnTo>
                  <a:lnTo>
                    <a:pt x="487492" y="1421021"/>
                  </a:lnTo>
                  <a:lnTo>
                    <a:pt x="435048" y="1409971"/>
                  </a:lnTo>
                  <a:lnTo>
                    <a:pt x="385039" y="1398254"/>
                  </a:lnTo>
                  <a:lnTo>
                    <a:pt x="337573" y="1385898"/>
                  </a:lnTo>
                  <a:lnTo>
                    <a:pt x="292756" y="1372930"/>
                  </a:lnTo>
                  <a:lnTo>
                    <a:pt x="250697" y="1359378"/>
                  </a:lnTo>
                  <a:lnTo>
                    <a:pt x="211502" y="1345271"/>
                  </a:lnTo>
                  <a:lnTo>
                    <a:pt x="175277" y="1330635"/>
                  </a:lnTo>
                  <a:lnTo>
                    <a:pt x="112170" y="1299891"/>
                  </a:lnTo>
                  <a:lnTo>
                    <a:pt x="62232" y="1267369"/>
                  </a:lnTo>
                  <a:lnTo>
                    <a:pt x="26320" y="1233292"/>
                  </a:lnTo>
                  <a:lnTo>
                    <a:pt x="5290" y="1197882"/>
                  </a:lnTo>
                  <a:lnTo>
                    <a:pt x="0" y="1161364"/>
                  </a:lnTo>
                  <a:lnTo>
                    <a:pt x="4232" y="1140654"/>
                  </a:lnTo>
                  <a:lnTo>
                    <a:pt x="28059" y="1100164"/>
                  </a:lnTo>
                  <a:lnTo>
                    <a:pt x="71460" y="1061238"/>
                  </a:lnTo>
                  <a:lnTo>
                    <a:pt x="133344" y="1024262"/>
                  </a:lnTo>
                  <a:lnTo>
                    <a:pt x="170876" y="1006627"/>
                  </a:lnTo>
                  <a:lnTo>
                    <a:pt x="212620" y="989625"/>
                  </a:lnTo>
                  <a:lnTo>
                    <a:pt x="258440" y="973304"/>
                  </a:lnTo>
                  <a:lnTo>
                    <a:pt x="308198" y="957713"/>
                  </a:lnTo>
                  <a:lnTo>
                    <a:pt x="361760" y="942900"/>
                  </a:lnTo>
                  <a:lnTo>
                    <a:pt x="418988" y="928914"/>
                  </a:lnTo>
                  <a:lnTo>
                    <a:pt x="479747" y="915804"/>
                  </a:lnTo>
                  <a:lnTo>
                    <a:pt x="543899" y="903616"/>
                  </a:lnTo>
                  <a:lnTo>
                    <a:pt x="611309" y="892401"/>
                  </a:lnTo>
                  <a:lnTo>
                    <a:pt x="681841" y="882207"/>
                  </a:lnTo>
                  <a:lnTo>
                    <a:pt x="755357" y="873081"/>
                  </a:lnTo>
                  <a:lnTo>
                    <a:pt x="831722" y="865073"/>
                  </a:lnTo>
                  <a:lnTo>
                    <a:pt x="479932" y="0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9983216" y="5792216"/>
            <a:ext cx="18103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Georgia"/>
                <a:cs typeface="Georgia"/>
              </a:rPr>
              <a:t>Click </a:t>
            </a:r>
            <a:r>
              <a:rPr sz="1400" spc="-75" dirty="0">
                <a:solidFill>
                  <a:srgbClr val="FFFFFF"/>
                </a:solidFill>
                <a:latin typeface="Georgia"/>
                <a:cs typeface="Georgia"/>
              </a:rPr>
              <a:t>Confirm </a:t>
            </a:r>
            <a:r>
              <a:rPr sz="1800" spc="-45" dirty="0">
                <a:solidFill>
                  <a:srgbClr val="FFFFFF"/>
                </a:solidFill>
                <a:latin typeface="Georgia"/>
                <a:cs typeface="Georgia"/>
              </a:rPr>
              <a:t>to</a:t>
            </a:r>
            <a:r>
              <a:rPr sz="1800" spc="-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800" spc="-60" dirty="0">
                <a:solidFill>
                  <a:srgbClr val="FFFFFF"/>
                </a:solidFill>
                <a:latin typeface="Georgia"/>
                <a:cs typeface="Georgia"/>
              </a:rPr>
              <a:t>Pay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11" name="object 4"/>
          <p:cNvSpPr/>
          <p:nvPr/>
        </p:nvSpPr>
        <p:spPr>
          <a:xfrm>
            <a:off x="0" y="6626350"/>
            <a:ext cx="786384" cy="228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621780"/>
            <a:chOff x="0" y="0"/>
            <a:chExt cx="12192000" cy="662178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191999" cy="662178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048243" y="1891283"/>
              <a:ext cx="2731007" cy="150571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120526" y="1925555"/>
              <a:ext cx="2586990" cy="1329690"/>
            </a:xfrm>
            <a:custGeom>
              <a:avLst/>
              <a:gdLst/>
              <a:ahLst/>
              <a:cxnLst/>
              <a:rect l="l" t="t" r="r" b="b"/>
              <a:pathLst>
                <a:path w="2586990" h="1329689">
                  <a:moveTo>
                    <a:pt x="1281057" y="0"/>
                  </a:moveTo>
                  <a:lnTo>
                    <a:pt x="1227281" y="602"/>
                  </a:lnTo>
                  <a:lnTo>
                    <a:pt x="1173682" y="2006"/>
                  </a:lnTo>
                  <a:lnTo>
                    <a:pt x="1120332" y="4206"/>
                  </a:lnTo>
                  <a:lnTo>
                    <a:pt x="1067305" y="7197"/>
                  </a:lnTo>
                  <a:lnTo>
                    <a:pt x="1014674" y="10974"/>
                  </a:lnTo>
                  <a:lnTo>
                    <a:pt x="962510" y="15530"/>
                  </a:lnTo>
                  <a:lnTo>
                    <a:pt x="910888" y="20862"/>
                  </a:lnTo>
                  <a:lnTo>
                    <a:pt x="859881" y="26963"/>
                  </a:lnTo>
                  <a:lnTo>
                    <a:pt x="809560" y="33829"/>
                  </a:lnTo>
                  <a:lnTo>
                    <a:pt x="759999" y="41454"/>
                  </a:lnTo>
                  <a:lnTo>
                    <a:pt x="711272" y="49833"/>
                  </a:lnTo>
                  <a:lnTo>
                    <a:pt x="663450" y="58961"/>
                  </a:lnTo>
                  <a:lnTo>
                    <a:pt x="616606" y="68832"/>
                  </a:lnTo>
                  <a:lnTo>
                    <a:pt x="570814" y="79442"/>
                  </a:lnTo>
                  <a:lnTo>
                    <a:pt x="526147" y="90784"/>
                  </a:lnTo>
                  <a:lnTo>
                    <a:pt x="482677" y="102854"/>
                  </a:lnTo>
                  <a:lnTo>
                    <a:pt x="440478" y="115647"/>
                  </a:lnTo>
                  <a:lnTo>
                    <a:pt x="399621" y="129157"/>
                  </a:lnTo>
                  <a:lnTo>
                    <a:pt x="360181" y="143379"/>
                  </a:lnTo>
                  <a:lnTo>
                    <a:pt x="322230" y="158308"/>
                  </a:lnTo>
                  <a:lnTo>
                    <a:pt x="285840" y="173938"/>
                  </a:lnTo>
                  <a:lnTo>
                    <a:pt x="251086" y="190265"/>
                  </a:lnTo>
                  <a:lnTo>
                    <a:pt x="176240" y="231373"/>
                  </a:lnTo>
                  <a:lnTo>
                    <a:pt x="138984" y="256018"/>
                  </a:lnTo>
                  <a:lnTo>
                    <a:pt x="106233" y="281150"/>
                  </a:lnTo>
                  <a:lnTo>
                    <a:pt x="77951" y="306700"/>
                  </a:lnTo>
                  <a:lnTo>
                    <a:pt x="34642" y="358786"/>
                  </a:lnTo>
                  <a:lnTo>
                    <a:pt x="8758" y="411734"/>
                  </a:lnTo>
                  <a:lnTo>
                    <a:pt x="0" y="465001"/>
                  </a:lnTo>
                  <a:lnTo>
                    <a:pt x="1949" y="491585"/>
                  </a:lnTo>
                  <a:lnTo>
                    <a:pt x="18320" y="544316"/>
                  </a:lnTo>
                  <a:lnTo>
                    <a:pt x="51069" y="596011"/>
                  </a:lnTo>
                  <a:lnTo>
                    <a:pt x="99898" y="646129"/>
                  </a:lnTo>
                  <a:lnTo>
                    <a:pt x="130249" y="670428"/>
                  </a:lnTo>
                  <a:lnTo>
                    <a:pt x="164508" y="694128"/>
                  </a:lnTo>
                  <a:lnTo>
                    <a:pt x="202638" y="717164"/>
                  </a:lnTo>
                  <a:lnTo>
                    <a:pt x="244600" y="739466"/>
                  </a:lnTo>
                  <a:lnTo>
                    <a:pt x="290359" y="760968"/>
                  </a:lnTo>
                  <a:lnTo>
                    <a:pt x="339876" y="781601"/>
                  </a:lnTo>
                  <a:lnTo>
                    <a:pt x="393114" y="801298"/>
                  </a:lnTo>
                  <a:lnTo>
                    <a:pt x="450036" y="819991"/>
                  </a:lnTo>
                  <a:lnTo>
                    <a:pt x="510605" y="837612"/>
                  </a:lnTo>
                  <a:lnTo>
                    <a:pt x="574782" y="854093"/>
                  </a:lnTo>
                  <a:lnTo>
                    <a:pt x="289794" y="1329327"/>
                  </a:lnTo>
                  <a:lnTo>
                    <a:pt x="1029950" y="922927"/>
                  </a:lnTo>
                  <a:lnTo>
                    <a:pt x="1087327" y="926752"/>
                  </a:lnTo>
                  <a:lnTo>
                    <a:pt x="1144739" y="929627"/>
                  </a:lnTo>
                  <a:lnTo>
                    <a:pt x="1202110" y="931562"/>
                  </a:lnTo>
                  <a:lnTo>
                    <a:pt x="1259365" y="932569"/>
                  </a:lnTo>
                  <a:lnTo>
                    <a:pt x="1316426" y="932660"/>
                  </a:lnTo>
                  <a:lnTo>
                    <a:pt x="1373217" y="931845"/>
                  </a:lnTo>
                  <a:lnTo>
                    <a:pt x="1429662" y="930136"/>
                  </a:lnTo>
                  <a:lnTo>
                    <a:pt x="1485685" y="927544"/>
                  </a:lnTo>
                  <a:lnTo>
                    <a:pt x="1541210" y="924080"/>
                  </a:lnTo>
                  <a:lnTo>
                    <a:pt x="1596159" y="919755"/>
                  </a:lnTo>
                  <a:lnTo>
                    <a:pt x="1650457" y="914581"/>
                  </a:lnTo>
                  <a:lnTo>
                    <a:pt x="1704028" y="908569"/>
                  </a:lnTo>
                  <a:lnTo>
                    <a:pt x="1756795" y="901730"/>
                  </a:lnTo>
                  <a:lnTo>
                    <a:pt x="1808682" y="894075"/>
                  </a:lnTo>
                  <a:lnTo>
                    <a:pt x="1859613" y="885616"/>
                  </a:lnTo>
                  <a:lnTo>
                    <a:pt x="1909510" y="876363"/>
                  </a:lnTo>
                  <a:lnTo>
                    <a:pt x="1958299" y="866328"/>
                  </a:lnTo>
                  <a:lnTo>
                    <a:pt x="2005903" y="855523"/>
                  </a:lnTo>
                  <a:lnTo>
                    <a:pt x="2052244" y="843958"/>
                  </a:lnTo>
                  <a:lnTo>
                    <a:pt x="2097248" y="831645"/>
                  </a:lnTo>
                  <a:lnTo>
                    <a:pt x="2140838" y="818595"/>
                  </a:lnTo>
                  <a:lnTo>
                    <a:pt x="2182937" y="804818"/>
                  </a:lnTo>
                  <a:lnTo>
                    <a:pt x="2223469" y="790328"/>
                  </a:lnTo>
                  <a:lnTo>
                    <a:pt x="2262358" y="775133"/>
                  </a:lnTo>
                  <a:lnTo>
                    <a:pt x="2299527" y="759247"/>
                  </a:lnTo>
                  <a:lnTo>
                    <a:pt x="2334901" y="742679"/>
                  </a:lnTo>
                  <a:lnTo>
                    <a:pt x="2410202" y="701351"/>
                  </a:lnTo>
                  <a:lnTo>
                    <a:pt x="2447458" y="676706"/>
                  </a:lnTo>
                  <a:lnTo>
                    <a:pt x="2480209" y="651574"/>
                  </a:lnTo>
                  <a:lnTo>
                    <a:pt x="2508491" y="626024"/>
                  </a:lnTo>
                  <a:lnTo>
                    <a:pt x="2551800" y="573938"/>
                  </a:lnTo>
                  <a:lnTo>
                    <a:pt x="2577684" y="520991"/>
                  </a:lnTo>
                  <a:lnTo>
                    <a:pt x="2586442" y="467724"/>
                  </a:lnTo>
                  <a:lnTo>
                    <a:pt x="2584493" y="441139"/>
                  </a:lnTo>
                  <a:lnTo>
                    <a:pt x="2568122" y="388409"/>
                  </a:lnTo>
                  <a:lnTo>
                    <a:pt x="2535373" y="336713"/>
                  </a:lnTo>
                  <a:lnTo>
                    <a:pt x="2486544" y="286595"/>
                  </a:lnTo>
                  <a:lnTo>
                    <a:pt x="2456193" y="262297"/>
                  </a:lnTo>
                  <a:lnTo>
                    <a:pt x="2421934" y="238596"/>
                  </a:lnTo>
                  <a:lnTo>
                    <a:pt x="2383804" y="215560"/>
                  </a:lnTo>
                  <a:lnTo>
                    <a:pt x="2341841" y="193258"/>
                  </a:lnTo>
                  <a:lnTo>
                    <a:pt x="2296083" y="171756"/>
                  </a:lnTo>
                  <a:lnTo>
                    <a:pt x="2246566" y="151123"/>
                  </a:lnTo>
                  <a:lnTo>
                    <a:pt x="2193328" y="131426"/>
                  </a:lnTo>
                  <a:lnTo>
                    <a:pt x="2136406" y="112734"/>
                  </a:lnTo>
                  <a:lnTo>
                    <a:pt x="2075837" y="95113"/>
                  </a:lnTo>
                  <a:lnTo>
                    <a:pt x="2011660" y="78631"/>
                  </a:lnTo>
                  <a:lnTo>
                    <a:pt x="1963064" y="67465"/>
                  </a:lnTo>
                  <a:lnTo>
                    <a:pt x="1913623" y="57174"/>
                  </a:lnTo>
                  <a:lnTo>
                    <a:pt x="1863412" y="47752"/>
                  </a:lnTo>
                  <a:lnTo>
                    <a:pt x="1812503" y="39195"/>
                  </a:lnTo>
                  <a:lnTo>
                    <a:pt x="1760969" y="31497"/>
                  </a:lnTo>
                  <a:lnTo>
                    <a:pt x="1708882" y="24652"/>
                  </a:lnTo>
                  <a:lnTo>
                    <a:pt x="1656316" y="18656"/>
                  </a:lnTo>
                  <a:lnTo>
                    <a:pt x="1603344" y="13503"/>
                  </a:lnTo>
                  <a:lnTo>
                    <a:pt x="1550038" y="9188"/>
                  </a:lnTo>
                  <a:lnTo>
                    <a:pt x="1496472" y="5706"/>
                  </a:lnTo>
                  <a:lnTo>
                    <a:pt x="1442717" y="3051"/>
                  </a:lnTo>
                  <a:lnTo>
                    <a:pt x="1388848" y="1219"/>
                  </a:lnTo>
                  <a:lnTo>
                    <a:pt x="1334937" y="203"/>
                  </a:lnTo>
                  <a:lnTo>
                    <a:pt x="1281057" y="0"/>
                  </a:lnTo>
                  <a:close/>
                </a:path>
              </a:pathLst>
            </a:custGeom>
            <a:solidFill>
              <a:srgbClr val="2D75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120526" y="1925555"/>
              <a:ext cx="2586990" cy="1329690"/>
            </a:xfrm>
            <a:custGeom>
              <a:avLst/>
              <a:gdLst/>
              <a:ahLst/>
              <a:cxnLst/>
              <a:rect l="l" t="t" r="r" b="b"/>
              <a:pathLst>
                <a:path w="2586990" h="1329689">
                  <a:moveTo>
                    <a:pt x="289794" y="1329327"/>
                  </a:moveTo>
                  <a:lnTo>
                    <a:pt x="574782" y="854093"/>
                  </a:lnTo>
                  <a:lnTo>
                    <a:pt x="510605" y="837612"/>
                  </a:lnTo>
                  <a:lnTo>
                    <a:pt x="450036" y="819991"/>
                  </a:lnTo>
                  <a:lnTo>
                    <a:pt x="393114" y="801298"/>
                  </a:lnTo>
                  <a:lnTo>
                    <a:pt x="339876" y="781601"/>
                  </a:lnTo>
                  <a:lnTo>
                    <a:pt x="290359" y="760968"/>
                  </a:lnTo>
                  <a:lnTo>
                    <a:pt x="244600" y="739466"/>
                  </a:lnTo>
                  <a:lnTo>
                    <a:pt x="202638" y="717164"/>
                  </a:lnTo>
                  <a:lnTo>
                    <a:pt x="164508" y="694128"/>
                  </a:lnTo>
                  <a:lnTo>
                    <a:pt x="130249" y="670428"/>
                  </a:lnTo>
                  <a:lnTo>
                    <a:pt x="99898" y="646129"/>
                  </a:lnTo>
                  <a:lnTo>
                    <a:pt x="51069" y="596011"/>
                  </a:lnTo>
                  <a:lnTo>
                    <a:pt x="18320" y="544316"/>
                  </a:lnTo>
                  <a:lnTo>
                    <a:pt x="1949" y="491585"/>
                  </a:lnTo>
                  <a:lnTo>
                    <a:pt x="0" y="465001"/>
                  </a:lnTo>
                  <a:lnTo>
                    <a:pt x="2257" y="438361"/>
                  </a:lnTo>
                  <a:lnTo>
                    <a:pt x="19540" y="385186"/>
                  </a:lnTo>
                  <a:lnTo>
                    <a:pt x="54100" y="332602"/>
                  </a:lnTo>
                  <a:lnTo>
                    <a:pt x="106233" y="281150"/>
                  </a:lnTo>
                  <a:lnTo>
                    <a:pt x="138984" y="256018"/>
                  </a:lnTo>
                  <a:lnTo>
                    <a:pt x="176240" y="231373"/>
                  </a:lnTo>
                  <a:lnTo>
                    <a:pt x="218039" y="207282"/>
                  </a:lnTo>
                  <a:lnTo>
                    <a:pt x="285840" y="173938"/>
                  </a:lnTo>
                  <a:lnTo>
                    <a:pt x="322230" y="158308"/>
                  </a:lnTo>
                  <a:lnTo>
                    <a:pt x="360181" y="143379"/>
                  </a:lnTo>
                  <a:lnTo>
                    <a:pt x="399621" y="129157"/>
                  </a:lnTo>
                  <a:lnTo>
                    <a:pt x="440478" y="115647"/>
                  </a:lnTo>
                  <a:lnTo>
                    <a:pt x="482677" y="102854"/>
                  </a:lnTo>
                  <a:lnTo>
                    <a:pt x="526147" y="90784"/>
                  </a:lnTo>
                  <a:lnTo>
                    <a:pt x="570814" y="79442"/>
                  </a:lnTo>
                  <a:lnTo>
                    <a:pt x="616606" y="68832"/>
                  </a:lnTo>
                  <a:lnTo>
                    <a:pt x="663450" y="58961"/>
                  </a:lnTo>
                  <a:lnTo>
                    <a:pt x="711272" y="49833"/>
                  </a:lnTo>
                  <a:lnTo>
                    <a:pt x="759999" y="41454"/>
                  </a:lnTo>
                  <a:lnTo>
                    <a:pt x="809560" y="33829"/>
                  </a:lnTo>
                  <a:lnTo>
                    <a:pt x="859881" y="26963"/>
                  </a:lnTo>
                  <a:lnTo>
                    <a:pt x="910888" y="20862"/>
                  </a:lnTo>
                  <a:lnTo>
                    <a:pt x="962510" y="15530"/>
                  </a:lnTo>
                  <a:lnTo>
                    <a:pt x="1014674" y="10974"/>
                  </a:lnTo>
                  <a:lnTo>
                    <a:pt x="1067305" y="7197"/>
                  </a:lnTo>
                  <a:lnTo>
                    <a:pt x="1120332" y="4206"/>
                  </a:lnTo>
                  <a:lnTo>
                    <a:pt x="1173682" y="2006"/>
                  </a:lnTo>
                  <a:lnTo>
                    <a:pt x="1227281" y="602"/>
                  </a:lnTo>
                  <a:lnTo>
                    <a:pt x="1281057" y="0"/>
                  </a:lnTo>
                  <a:lnTo>
                    <a:pt x="1334937" y="203"/>
                  </a:lnTo>
                  <a:lnTo>
                    <a:pt x="1388848" y="1219"/>
                  </a:lnTo>
                  <a:lnTo>
                    <a:pt x="1442717" y="3051"/>
                  </a:lnTo>
                  <a:lnTo>
                    <a:pt x="1496472" y="5706"/>
                  </a:lnTo>
                  <a:lnTo>
                    <a:pt x="1550038" y="9188"/>
                  </a:lnTo>
                  <a:lnTo>
                    <a:pt x="1603344" y="13503"/>
                  </a:lnTo>
                  <a:lnTo>
                    <a:pt x="1656316" y="18656"/>
                  </a:lnTo>
                  <a:lnTo>
                    <a:pt x="1708882" y="24652"/>
                  </a:lnTo>
                  <a:lnTo>
                    <a:pt x="1760969" y="31497"/>
                  </a:lnTo>
                  <a:lnTo>
                    <a:pt x="1812503" y="39195"/>
                  </a:lnTo>
                  <a:lnTo>
                    <a:pt x="1863412" y="47752"/>
                  </a:lnTo>
                  <a:lnTo>
                    <a:pt x="1913623" y="57174"/>
                  </a:lnTo>
                  <a:lnTo>
                    <a:pt x="1963064" y="67465"/>
                  </a:lnTo>
                  <a:lnTo>
                    <a:pt x="2011660" y="78631"/>
                  </a:lnTo>
                  <a:lnTo>
                    <a:pt x="2075837" y="95113"/>
                  </a:lnTo>
                  <a:lnTo>
                    <a:pt x="2136406" y="112734"/>
                  </a:lnTo>
                  <a:lnTo>
                    <a:pt x="2193328" y="131426"/>
                  </a:lnTo>
                  <a:lnTo>
                    <a:pt x="2246566" y="151123"/>
                  </a:lnTo>
                  <a:lnTo>
                    <a:pt x="2296083" y="171756"/>
                  </a:lnTo>
                  <a:lnTo>
                    <a:pt x="2341841" y="193258"/>
                  </a:lnTo>
                  <a:lnTo>
                    <a:pt x="2383804" y="215560"/>
                  </a:lnTo>
                  <a:lnTo>
                    <a:pt x="2421934" y="238596"/>
                  </a:lnTo>
                  <a:lnTo>
                    <a:pt x="2456193" y="262297"/>
                  </a:lnTo>
                  <a:lnTo>
                    <a:pt x="2486544" y="286595"/>
                  </a:lnTo>
                  <a:lnTo>
                    <a:pt x="2535373" y="336713"/>
                  </a:lnTo>
                  <a:lnTo>
                    <a:pt x="2568122" y="388409"/>
                  </a:lnTo>
                  <a:lnTo>
                    <a:pt x="2584493" y="441139"/>
                  </a:lnTo>
                  <a:lnTo>
                    <a:pt x="2586442" y="467724"/>
                  </a:lnTo>
                  <a:lnTo>
                    <a:pt x="2584185" y="494363"/>
                  </a:lnTo>
                  <a:lnTo>
                    <a:pt x="2566902" y="547538"/>
                  </a:lnTo>
                  <a:lnTo>
                    <a:pt x="2532342" y="600123"/>
                  </a:lnTo>
                  <a:lnTo>
                    <a:pt x="2480209" y="651574"/>
                  </a:lnTo>
                  <a:lnTo>
                    <a:pt x="2447458" y="676706"/>
                  </a:lnTo>
                  <a:lnTo>
                    <a:pt x="2410202" y="701351"/>
                  </a:lnTo>
                  <a:lnTo>
                    <a:pt x="2368403" y="725442"/>
                  </a:lnTo>
                  <a:lnTo>
                    <a:pt x="2299527" y="759247"/>
                  </a:lnTo>
                  <a:lnTo>
                    <a:pt x="2262358" y="775133"/>
                  </a:lnTo>
                  <a:lnTo>
                    <a:pt x="2223469" y="790328"/>
                  </a:lnTo>
                  <a:lnTo>
                    <a:pt x="2182937" y="804818"/>
                  </a:lnTo>
                  <a:lnTo>
                    <a:pt x="2140838" y="818595"/>
                  </a:lnTo>
                  <a:lnTo>
                    <a:pt x="2097248" y="831645"/>
                  </a:lnTo>
                  <a:lnTo>
                    <a:pt x="2052244" y="843958"/>
                  </a:lnTo>
                  <a:lnTo>
                    <a:pt x="2005903" y="855523"/>
                  </a:lnTo>
                  <a:lnTo>
                    <a:pt x="1958299" y="866328"/>
                  </a:lnTo>
                  <a:lnTo>
                    <a:pt x="1909510" y="876363"/>
                  </a:lnTo>
                  <a:lnTo>
                    <a:pt x="1859613" y="885616"/>
                  </a:lnTo>
                  <a:lnTo>
                    <a:pt x="1808682" y="894075"/>
                  </a:lnTo>
                  <a:lnTo>
                    <a:pt x="1756795" y="901730"/>
                  </a:lnTo>
                  <a:lnTo>
                    <a:pt x="1704028" y="908569"/>
                  </a:lnTo>
                  <a:lnTo>
                    <a:pt x="1650457" y="914581"/>
                  </a:lnTo>
                  <a:lnTo>
                    <a:pt x="1596159" y="919755"/>
                  </a:lnTo>
                  <a:lnTo>
                    <a:pt x="1541210" y="924080"/>
                  </a:lnTo>
                  <a:lnTo>
                    <a:pt x="1485685" y="927544"/>
                  </a:lnTo>
                  <a:lnTo>
                    <a:pt x="1429662" y="930136"/>
                  </a:lnTo>
                  <a:lnTo>
                    <a:pt x="1373217" y="931845"/>
                  </a:lnTo>
                  <a:lnTo>
                    <a:pt x="1316426" y="932660"/>
                  </a:lnTo>
                  <a:lnTo>
                    <a:pt x="1259365" y="932569"/>
                  </a:lnTo>
                  <a:lnTo>
                    <a:pt x="1202110" y="931562"/>
                  </a:lnTo>
                  <a:lnTo>
                    <a:pt x="1144739" y="929627"/>
                  </a:lnTo>
                  <a:lnTo>
                    <a:pt x="1087327" y="926752"/>
                  </a:lnTo>
                  <a:lnTo>
                    <a:pt x="1029950" y="922927"/>
                  </a:lnTo>
                  <a:lnTo>
                    <a:pt x="289794" y="1329327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8687561" y="2170938"/>
            <a:ext cx="1407160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FFFFFF"/>
                </a:solidFill>
                <a:latin typeface="Georgia"/>
                <a:cs typeface="Georgia"/>
              </a:rPr>
              <a:t>Enter EMD</a:t>
            </a:r>
            <a:r>
              <a:rPr sz="1400" b="1" spc="-16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400" b="1" dirty="0">
                <a:solidFill>
                  <a:srgbClr val="FFFFFF"/>
                </a:solidFill>
                <a:latin typeface="Georgia"/>
                <a:cs typeface="Georgia"/>
              </a:rPr>
              <a:t>Fee  Details</a:t>
            </a:r>
            <a:endParaRPr sz="1400">
              <a:latin typeface="Georgia"/>
              <a:cs typeface="Georgia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8295131" y="3962400"/>
            <a:ext cx="2494915" cy="1483360"/>
            <a:chOff x="8295131" y="3962400"/>
            <a:chExt cx="2494915" cy="1483360"/>
          </a:xfrm>
        </p:grpSpPr>
        <p:sp>
          <p:nvSpPr>
            <p:cNvPr id="9" name="object 9"/>
            <p:cNvSpPr/>
            <p:nvPr/>
          </p:nvSpPr>
          <p:spPr>
            <a:xfrm>
              <a:off x="8295131" y="3962400"/>
              <a:ext cx="2494787" cy="148285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367619" y="4068571"/>
              <a:ext cx="2258695" cy="1266190"/>
            </a:xfrm>
            <a:custGeom>
              <a:avLst/>
              <a:gdLst/>
              <a:ahLst/>
              <a:cxnLst/>
              <a:rect l="l" t="t" r="r" b="b"/>
              <a:pathLst>
                <a:path w="2258695" h="1266189">
                  <a:moveTo>
                    <a:pt x="2258597" y="0"/>
                  </a:moveTo>
                  <a:lnTo>
                    <a:pt x="1256186" y="623188"/>
                  </a:lnTo>
                  <a:lnTo>
                    <a:pt x="1197346" y="620641"/>
                  </a:lnTo>
                  <a:lnTo>
                    <a:pt x="1138598" y="619084"/>
                  </a:lnTo>
                  <a:lnTo>
                    <a:pt x="1080057" y="618501"/>
                  </a:lnTo>
                  <a:lnTo>
                    <a:pt x="1021839" y="618878"/>
                  </a:lnTo>
                  <a:lnTo>
                    <a:pt x="964059" y="620199"/>
                  </a:lnTo>
                  <a:lnTo>
                    <a:pt x="906833" y="622447"/>
                  </a:lnTo>
                  <a:lnTo>
                    <a:pt x="850276" y="625608"/>
                  </a:lnTo>
                  <a:lnTo>
                    <a:pt x="794503" y="629666"/>
                  </a:lnTo>
                  <a:lnTo>
                    <a:pt x="739629" y="634605"/>
                  </a:lnTo>
                  <a:lnTo>
                    <a:pt x="685771" y="640410"/>
                  </a:lnTo>
                  <a:lnTo>
                    <a:pt x="633044" y="647065"/>
                  </a:lnTo>
                  <a:lnTo>
                    <a:pt x="581563" y="654554"/>
                  </a:lnTo>
                  <a:lnTo>
                    <a:pt x="531444" y="662861"/>
                  </a:lnTo>
                  <a:lnTo>
                    <a:pt x="482801" y="671973"/>
                  </a:lnTo>
                  <a:lnTo>
                    <a:pt x="435751" y="681871"/>
                  </a:lnTo>
                  <a:lnTo>
                    <a:pt x="390409" y="692542"/>
                  </a:lnTo>
                  <a:lnTo>
                    <a:pt x="346890" y="703969"/>
                  </a:lnTo>
                  <a:lnTo>
                    <a:pt x="305309" y="716137"/>
                  </a:lnTo>
                  <a:lnTo>
                    <a:pt x="265783" y="729031"/>
                  </a:lnTo>
                  <a:lnTo>
                    <a:pt x="228426" y="742633"/>
                  </a:lnTo>
                  <a:lnTo>
                    <a:pt x="160684" y="771905"/>
                  </a:lnTo>
                  <a:lnTo>
                    <a:pt x="120989" y="792932"/>
                  </a:lnTo>
                  <a:lnTo>
                    <a:pt x="87032" y="814460"/>
                  </a:lnTo>
                  <a:lnTo>
                    <a:pt x="36061" y="858674"/>
                  </a:lnTo>
                  <a:lnTo>
                    <a:pt x="7230" y="903860"/>
                  </a:lnTo>
                  <a:lnTo>
                    <a:pt x="0" y="949328"/>
                  </a:lnTo>
                  <a:lnTo>
                    <a:pt x="4316" y="971954"/>
                  </a:lnTo>
                  <a:lnTo>
                    <a:pt x="28477" y="1016555"/>
                  </a:lnTo>
                  <a:lnTo>
                    <a:pt x="72890" y="1059718"/>
                  </a:lnTo>
                  <a:lnTo>
                    <a:pt x="137016" y="1100753"/>
                  </a:lnTo>
                  <a:lnTo>
                    <a:pt x="176304" y="1120257"/>
                  </a:lnTo>
                  <a:lnTo>
                    <a:pt x="220317" y="1138971"/>
                  </a:lnTo>
                  <a:lnTo>
                    <a:pt x="268990" y="1156809"/>
                  </a:lnTo>
                  <a:lnTo>
                    <a:pt x="322253" y="1173684"/>
                  </a:lnTo>
                  <a:lnTo>
                    <a:pt x="380041" y="1189511"/>
                  </a:lnTo>
                  <a:lnTo>
                    <a:pt x="442285" y="1204204"/>
                  </a:lnTo>
                  <a:lnTo>
                    <a:pt x="508918" y="1217675"/>
                  </a:lnTo>
                  <a:lnTo>
                    <a:pt x="559894" y="1226629"/>
                  </a:lnTo>
                  <a:lnTo>
                    <a:pt x="611807" y="1234648"/>
                  </a:lnTo>
                  <a:lnTo>
                    <a:pt x="664544" y="1241742"/>
                  </a:lnTo>
                  <a:lnTo>
                    <a:pt x="717993" y="1247917"/>
                  </a:lnTo>
                  <a:lnTo>
                    <a:pt x="772040" y="1253182"/>
                  </a:lnTo>
                  <a:lnTo>
                    <a:pt x="826574" y="1257545"/>
                  </a:lnTo>
                  <a:lnTo>
                    <a:pt x="881481" y="1261015"/>
                  </a:lnTo>
                  <a:lnTo>
                    <a:pt x="936648" y="1263599"/>
                  </a:lnTo>
                  <a:lnTo>
                    <a:pt x="991963" y="1265305"/>
                  </a:lnTo>
                  <a:lnTo>
                    <a:pt x="1047313" y="1266142"/>
                  </a:lnTo>
                  <a:lnTo>
                    <a:pt x="1102585" y="1266118"/>
                  </a:lnTo>
                  <a:lnTo>
                    <a:pt x="1157666" y="1265241"/>
                  </a:lnTo>
                  <a:lnTo>
                    <a:pt x="1212444" y="1263518"/>
                  </a:lnTo>
                  <a:lnTo>
                    <a:pt x="1266806" y="1260958"/>
                  </a:lnTo>
                  <a:lnTo>
                    <a:pt x="1320638" y="1257569"/>
                  </a:lnTo>
                  <a:lnTo>
                    <a:pt x="1373829" y="1253360"/>
                  </a:lnTo>
                  <a:lnTo>
                    <a:pt x="1426265" y="1248338"/>
                  </a:lnTo>
                  <a:lnTo>
                    <a:pt x="1477834" y="1242511"/>
                  </a:lnTo>
                  <a:lnTo>
                    <a:pt x="1528423" y="1235887"/>
                  </a:lnTo>
                  <a:lnTo>
                    <a:pt x="1577919" y="1228475"/>
                  </a:lnTo>
                  <a:lnTo>
                    <a:pt x="1626209" y="1220283"/>
                  </a:lnTo>
                  <a:lnTo>
                    <a:pt x="1673181" y="1211318"/>
                  </a:lnTo>
                  <a:lnTo>
                    <a:pt x="1718722" y="1201590"/>
                  </a:lnTo>
                  <a:lnTo>
                    <a:pt x="1762718" y="1191105"/>
                  </a:lnTo>
                  <a:lnTo>
                    <a:pt x="1805058" y="1179872"/>
                  </a:lnTo>
                  <a:lnTo>
                    <a:pt x="1845629" y="1167900"/>
                  </a:lnTo>
                  <a:lnTo>
                    <a:pt x="1884317" y="1155196"/>
                  </a:lnTo>
                  <a:lnTo>
                    <a:pt x="1921010" y="1141768"/>
                  </a:lnTo>
                  <a:lnTo>
                    <a:pt x="1987960" y="1112773"/>
                  </a:lnTo>
                  <a:lnTo>
                    <a:pt x="2027654" y="1091747"/>
                  </a:lnTo>
                  <a:lnTo>
                    <a:pt x="2061611" y="1070219"/>
                  </a:lnTo>
                  <a:lnTo>
                    <a:pt x="2112582" y="1026005"/>
                  </a:lnTo>
                  <a:lnTo>
                    <a:pt x="2141414" y="980819"/>
                  </a:lnTo>
                  <a:lnTo>
                    <a:pt x="2148644" y="935351"/>
                  </a:lnTo>
                  <a:lnTo>
                    <a:pt x="2144327" y="912725"/>
                  </a:lnTo>
                  <a:lnTo>
                    <a:pt x="2120167" y="868124"/>
                  </a:lnTo>
                  <a:lnTo>
                    <a:pt x="2075753" y="824961"/>
                  </a:lnTo>
                  <a:lnTo>
                    <a:pt x="2011627" y="783926"/>
                  </a:lnTo>
                  <a:lnTo>
                    <a:pt x="1972339" y="764422"/>
                  </a:lnTo>
                  <a:lnTo>
                    <a:pt x="1928326" y="745708"/>
                  </a:lnTo>
                  <a:lnTo>
                    <a:pt x="1879654" y="727870"/>
                  </a:lnTo>
                  <a:lnTo>
                    <a:pt x="1826390" y="710995"/>
                  </a:lnTo>
                  <a:lnTo>
                    <a:pt x="1768603" y="695168"/>
                  </a:lnTo>
                  <a:lnTo>
                    <a:pt x="1706359" y="680475"/>
                  </a:lnTo>
                  <a:lnTo>
                    <a:pt x="1639726" y="667003"/>
                  </a:lnTo>
                  <a:lnTo>
                    <a:pt x="2258597" y="0"/>
                  </a:lnTo>
                  <a:close/>
                </a:path>
              </a:pathLst>
            </a:custGeom>
            <a:solidFill>
              <a:srgbClr val="2D75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367619" y="4068571"/>
              <a:ext cx="2258695" cy="1266190"/>
            </a:xfrm>
            <a:custGeom>
              <a:avLst/>
              <a:gdLst/>
              <a:ahLst/>
              <a:cxnLst/>
              <a:rect l="l" t="t" r="r" b="b"/>
              <a:pathLst>
                <a:path w="2258695" h="1266189">
                  <a:moveTo>
                    <a:pt x="2258597" y="0"/>
                  </a:moveTo>
                  <a:lnTo>
                    <a:pt x="1639726" y="667003"/>
                  </a:lnTo>
                  <a:lnTo>
                    <a:pt x="1706359" y="680475"/>
                  </a:lnTo>
                  <a:lnTo>
                    <a:pt x="1768603" y="695168"/>
                  </a:lnTo>
                  <a:lnTo>
                    <a:pt x="1826390" y="710995"/>
                  </a:lnTo>
                  <a:lnTo>
                    <a:pt x="1879654" y="727870"/>
                  </a:lnTo>
                  <a:lnTo>
                    <a:pt x="1928326" y="745708"/>
                  </a:lnTo>
                  <a:lnTo>
                    <a:pt x="1972339" y="764422"/>
                  </a:lnTo>
                  <a:lnTo>
                    <a:pt x="2011627" y="783926"/>
                  </a:lnTo>
                  <a:lnTo>
                    <a:pt x="2046121" y="804135"/>
                  </a:lnTo>
                  <a:lnTo>
                    <a:pt x="2100458" y="846320"/>
                  </a:lnTo>
                  <a:lnTo>
                    <a:pt x="2134812" y="890288"/>
                  </a:lnTo>
                  <a:lnTo>
                    <a:pt x="2148644" y="935351"/>
                  </a:lnTo>
                  <a:lnTo>
                    <a:pt x="2147695" y="958077"/>
                  </a:lnTo>
                  <a:lnTo>
                    <a:pt x="2129732" y="1003491"/>
                  </a:lnTo>
                  <a:lnTo>
                    <a:pt x="2089898" y="1048277"/>
                  </a:lnTo>
                  <a:lnTo>
                    <a:pt x="2027654" y="1091747"/>
                  </a:lnTo>
                  <a:lnTo>
                    <a:pt x="1987960" y="1112773"/>
                  </a:lnTo>
                  <a:lnTo>
                    <a:pt x="1921010" y="1141768"/>
                  </a:lnTo>
                  <a:lnTo>
                    <a:pt x="1884317" y="1155196"/>
                  </a:lnTo>
                  <a:lnTo>
                    <a:pt x="1845629" y="1167900"/>
                  </a:lnTo>
                  <a:lnTo>
                    <a:pt x="1805058" y="1179872"/>
                  </a:lnTo>
                  <a:lnTo>
                    <a:pt x="1762718" y="1191105"/>
                  </a:lnTo>
                  <a:lnTo>
                    <a:pt x="1718722" y="1201590"/>
                  </a:lnTo>
                  <a:lnTo>
                    <a:pt x="1673181" y="1211318"/>
                  </a:lnTo>
                  <a:lnTo>
                    <a:pt x="1626209" y="1220283"/>
                  </a:lnTo>
                  <a:lnTo>
                    <a:pt x="1577919" y="1228475"/>
                  </a:lnTo>
                  <a:lnTo>
                    <a:pt x="1528423" y="1235887"/>
                  </a:lnTo>
                  <a:lnTo>
                    <a:pt x="1477834" y="1242511"/>
                  </a:lnTo>
                  <a:lnTo>
                    <a:pt x="1426265" y="1248338"/>
                  </a:lnTo>
                  <a:lnTo>
                    <a:pt x="1373829" y="1253360"/>
                  </a:lnTo>
                  <a:lnTo>
                    <a:pt x="1320638" y="1257569"/>
                  </a:lnTo>
                  <a:lnTo>
                    <a:pt x="1266806" y="1260958"/>
                  </a:lnTo>
                  <a:lnTo>
                    <a:pt x="1212444" y="1263518"/>
                  </a:lnTo>
                  <a:lnTo>
                    <a:pt x="1157666" y="1265241"/>
                  </a:lnTo>
                  <a:lnTo>
                    <a:pt x="1102585" y="1266118"/>
                  </a:lnTo>
                  <a:lnTo>
                    <a:pt x="1047313" y="1266142"/>
                  </a:lnTo>
                  <a:lnTo>
                    <a:pt x="991963" y="1265305"/>
                  </a:lnTo>
                  <a:lnTo>
                    <a:pt x="936648" y="1263599"/>
                  </a:lnTo>
                  <a:lnTo>
                    <a:pt x="881481" y="1261015"/>
                  </a:lnTo>
                  <a:lnTo>
                    <a:pt x="826574" y="1257545"/>
                  </a:lnTo>
                  <a:lnTo>
                    <a:pt x="772040" y="1253182"/>
                  </a:lnTo>
                  <a:lnTo>
                    <a:pt x="717993" y="1247917"/>
                  </a:lnTo>
                  <a:lnTo>
                    <a:pt x="664544" y="1241742"/>
                  </a:lnTo>
                  <a:lnTo>
                    <a:pt x="611807" y="1234648"/>
                  </a:lnTo>
                  <a:lnTo>
                    <a:pt x="559894" y="1226629"/>
                  </a:lnTo>
                  <a:lnTo>
                    <a:pt x="508918" y="1217675"/>
                  </a:lnTo>
                  <a:lnTo>
                    <a:pt x="442285" y="1204204"/>
                  </a:lnTo>
                  <a:lnTo>
                    <a:pt x="380041" y="1189511"/>
                  </a:lnTo>
                  <a:lnTo>
                    <a:pt x="322253" y="1173684"/>
                  </a:lnTo>
                  <a:lnTo>
                    <a:pt x="268990" y="1156809"/>
                  </a:lnTo>
                  <a:lnTo>
                    <a:pt x="220317" y="1138971"/>
                  </a:lnTo>
                  <a:lnTo>
                    <a:pt x="176304" y="1120257"/>
                  </a:lnTo>
                  <a:lnTo>
                    <a:pt x="137016" y="1100753"/>
                  </a:lnTo>
                  <a:lnTo>
                    <a:pt x="102523" y="1080544"/>
                  </a:lnTo>
                  <a:lnTo>
                    <a:pt x="48185" y="1038359"/>
                  </a:lnTo>
                  <a:lnTo>
                    <a:pt x="13831" y="994391"/>
                  </a:lnTo>
                  <a:lnTo>
                    <a:pt x="0" y="949328"/>
                  </a:lnTo>
                  <a:lnTo>
                    <a:pt x="948" y="926602"/>
                  </a:lnTo>
                  <a:lnTo>
                    <a:pt x="18911" y="881188"/>
                  </a:lnTo>
                  <a:lnTo>
                    <a:pt x="58745" y="836402"/>
                  </a:lnTo>
                  <a:lnTo>
                    <a:pt x="120989" y="792932"/>
                  </a:lnTo>
                  <a:lnTo>
                    <a:pt x="160684" y="771905"/>
                  </a:lnTo>
                  <a:lnTo>
                    <a:pt x="228426" y="742633"/>
                  </a:lnTo>
                  <a:lnTo>
                    <a:pt x="265783" y="729031"/>
                  </a:lnTo>
                  <a:lnTo>
                    <a:pt x="305309" y="716137"/>
                  </a:lnTo>
                  <a:lnTo>
                    <a:pt x="346890" y="703969"/>
                  </a:lnTo>
                  <a:lnTo>
                    <a:pt x="390409" y="692542"/>
                  </a:lnTo>
                  <a:lnTo>
                    <a:pt x="435751" y="681871"/>
                  </a:lnTo>
                  <a:lnTo>
                    <a:pt x="482801" y="671973"/>
                  </a:lnTo>
                  <a:lnTo>
                    <a:pt x="531444" y="662861"/>
                  </a:lnTo>
                  <a:lnTo>
                    <a:pt x="581563" y="654554"/>
                  </a:lnTo>
                  <a:lnTo>
                    <a:pt x="633044" y="647065"/>
                  </a:lnTo>
                  <a:lnTo>
                    <a:pt x="685771" y="640410"/>
                  </a:lnTo>
                  <a:lnTo>
                    <a:pt x="739629" y="634605"/>
                  </a:lnTo>
                  <a:lnTo>
                    <a:pt x="794503" y="629666"/>
                  </a:lnTo>
                  <a:lnTo>
                    <a:pt x="850276" y="625608"/>
                  </a:lnTo>
                  <a:lnTo>
                    <a:pt x="906833" y="622447"/>
                  </a:lnTo>
                  <a:lnTo>
                    <a:pt x="964059" y="620199"/>
                  </a:lnTo>
                  <a:lnTo>
                    <a:pt x="1021839" y="618878"/>
                  </a:lnTo>
                  <a:lnTo>
                    <a:pt x="1080057" y="618501"/>
                  </a:lnTo>
                  <a:lnTo>
                    <a:pt x="1138598" y="619084"/>
                  </a:lnTo>
                  <a:lnTo>
                    <a:pt x="1197346" y="620641"/>
                  </a:lnTo>
                  <a:lnTo>
                    <a:pt x="1256186" y="623188"/>
                  </a:lnTo>
                  <a:lnTo>
                    <a:pt x="2258597" y="0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8909431" y="4861052"/>
            <a:ext cx="909319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FFFFFF"/>
                </a:solidFill>
                <a:latin typeface="Georgia"/>
                <a:cs typeface="Georgia"/>
              </a:rPr>
              <a:t>Click</a:t>
            </a:r>
            <a:r>
              <a:rPr sz="1400" b="1" spc="-16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400" b="1" spc="-65" dirty="0">
                <a:solidFill>
                  <a:srgbClr val="FFFFFF"/>
                </a:solidFill>
                <a:latin typeface="Georgia"/>
                <a:cs typeface="Georgia"/>
              </a:rPr>
              <a:t>Save</a:t>
            </a:r>
            <a:endParaRPr sz="1400">
              <a:latin typeface="Georgia"/>
              <a:cs typeface="Georgia"/>
            </a:endParaRPr>
          </a:p>
        </p:txBody>
      </p:sp>
      <p:sp>
        <p:nvSpPr>
          <p:cNvPr id="16" name="object 4"/>
          <p:cNvSpPr/>
          <p:nvPr/>
        </p:nvSpPr>
        <p:spPr>
          <a:xfrm>
            <a:off x="0" y="6626350"/>
            <a:ext cx="786384" cy="2286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596380"/>
            <a:chOff x="0" y="0"/>
            <a:chExt cx="12192000" cy="659638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191999" cy="659587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142731" y="5242559"/>
              <a:ext cx="2759964" cy="119329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214999" y="5304028"/>
              <a:ext cx="2527935" cy="1021715"/>
            </a:xfrm>
            <a:custGeom>
              <a:avLst/>
              <a:gdLst/>
              <a:ahLst/>
              <a:cxnLst/>
              <a:rect l="l" t="t" r="r" b="b"/>
              <a:pathLst>
                <a:path w="2527934" h="1021714">
                  <a:moveTo>
                    <a:pt x="2527422" y="0"/>
                  </a:moveTo>
                  <a:lnTo>
                    <a:pt x="1730497" y="202057"/>
                  </a:lnTo>
                  <a:lnTo>
                    <a:pt x="1684697" y="190400"/>
                  </a:lnTo>
                  <a:lnTo>
                    <a:pt x="1637881" y="179724"/>
                  </a:lnTo>
                  <a:lnTo>
                    <a:pt x="1590140" y="170028"/>
                  </a:lnTo>
                  <a:lnTo>
                    <a:pt x="1541562" y="161312"/>
                  </a:lnTo>
                  <a:lnTo>
                    <a:pt x="1492236" y="153575"/>
                  </a:lnTo>
                  <a:lnTo>
                    <a:pt x="1442252" y="146818"/>
                  </a:lnTo>
                  <a:lnTo>
                    <a:pt x="1391700" y="141040"/>
                  </a:lnTo>
                  <a:lnTo>
                    <a:pt x="1340667" y="136241"/>
                  </a:lnTo>
                  <a:lnTo>
                    <a:pt x="1289245" y="132422"/>
                  </a:lnTo>
                  <a:lnTo>
                    <a:pt x="1237522" y="129581"/>
                  </a:lnTo>
                  <a:lnTo>
                    <a:pt x="1185587" y="127719"/>
                  </a:lnTo>
                  <a:lnTo>
                    <a:pt x="1133529" y="126836"/>
                  </a:lnTo>
                  <a:lnTo>
                    <a:pt x="1081439" y="126931"/>
                  </a:lnTo>
                  <a:lnTo>
                    <a:pt x="1029405" y="128005"/>
                  </a:lnTo>
                  <a:lnTo>
                    <a:pt x="977516" y="130057"/>
                  </a:lnTo>
                  <a:lnTo>
                    <a:pt x="925862" y="133086"/>
                  </a:lnTo>
                  <a:lnTo>
                    <a:pt x="874533" y="137094"/>
                  </a:lnTo>
                  <a:lnTo>
                    <a:pt x="823616" y="142080"/>
                  </a:lnTo>
                  <a:lnTo>
                    <a:pt x="773203" y="148043"/>
                  </a:lnTo>
                  <a:lnTo>
                    <a:pt x="723381" y="154983"/>
                  </a:lnTo>
                  <a:lnTo>
                    <a:pt x="674241" y="162901"/>
                  </a:lnTo>
                  <a:lnTo>
                    <a:pt x="625871" y="171796"/>
                  </a:lnTo>
                  <a:lnTo>
                    <a:pt x="578361" y="181668"/>
                  </a:lnTo>
                  <a:lnTo>
                    <a:pt x="531800" y="192517"/>
                  </a:lnTo>
                  <a:lnTo>
                    <a:pt x="486278" y="204343"/>
                  </a:lnTo>
                  <a:lnTo>
                    <a:pt x="424778" y="222441"/>
                  </a:lnTo>
                  <a:lnTo>
                    <a:pt x="367242" y="241897"/>
                  </a:lnTo>
                  <a:lnTo>
                    <a:pt x="313715" y="262616"/>
                  </a:lnTo>
                  <a:lnTo>
                    <a:pt x="264241" y="284507"/>
                  </a:lnTo>
                  <a:lnTo>
                    <a:pt x="218863" y="307478"/>
                  </a:lnTo>
                  <a:lnTo>
                    <a:pt x="177624" y="331435"/>
                  </a:lnTo>
                  <a:lnTo>
                    <a:pt x="140570" y="356285"/>
                  </a:lnTo>
                  <a:lnTo>
                    <a:pt x="107743" y="381938"/>
                  </a:lnTo>
                  <a:lnTo>
                    <a:pt x="79187" y="408299"/>
                  </a:lnTo>
                  <a:lnTo>
                    <a:pt x="35064" y="462779"/>
                  </a:lnTo>
                  <a:lnTo>
                    <a:pt x="8552" y="518983"/>
                  </a:lnTo>
                  <a:lnTo>
                    <a:pt x="0" y="576173"/>
                  </a:lnTo>
                  <a:lnTo>
                    <a:pt x="2568" y="604906"/>
                  </a:lnTo>
                  <a:lnTo>
                    <a:pt x="21613" y="662185"/>
                  </a:lnTo>
                  <a:lnTo>
                    <a:pt x="59493" y="718599"/>
                  </a:lnTo>
                  <a:lnTo>
                    <a:pt x="116560" y="773407"/>
                  </a:lnTo>
                  <a:lnTo>
                    <a:pt x="152397" y="799977"/>
                  </a:lnTo>
                  <a:lnTo>
                    <a:pt x="193162" y="825868"/>
                  </a:lnTo>
                  <a:lnTo>
                    <a:pt x="226593" y="844563"/>
                  </a:lnTo>
                  <a:lnTo>
                    <a:pt x="261955" y="862365"/>
                  </a:lnTo>
                  <a:lnTo>
                    <a:pt x="299151" y="879264"/>
                  </a:lnTo>
                  <a:lnTo>
                    <a:pt x="338084" y="895253"/>
                  </a:lnTo>
                  <a:lnTo>
                    <a:pt x="378658" y="910326"/>
                  </a:lnTo>
                  <a:lnTo>
                    <a:pt x="420774" y="924475"/>
                  </a:lnTo>
                  <a:lnTo>
                    <a:pt x="464335" y="937693"/>
                  </a:lnTo>
                  <a:lnTo>
                    <a:pt x="509245" y="949971"/>
                  </a:lnTo>
                  <a:lnTo>
                    <a:pt x="555406" y="961303"/>
                  </a:lnTo>
                  <a:lnTo>
                    <a:pt x="602722" y="971681"/>
                  </a:lnTo>
                  <a:lnTo>
                    <a:pt x="651094" y="981098"/>
                  </a:lnTo>
                  <a:lnTo>
                    <a:pt x="700426" y="989546"/>
                  </a:lnTo>
                  <a:lnTo>
                    <a:pt x="750621" y="997018"/>
                  </a:lnTo>
                  <a:lnTo>
                    <a:pt x="801581" y="1003507"/>
                  </a:lnTo>
                  <a:lnTo>
                    <a:pt x="853210" y="1009006"/>
                  </a:lnTo>
                  <a:lnTo>
                    <a:pt x="905410" y="1013506"/>
                  </a:lnTo>
                  <a:lnTo>
                    <a:pt x="958084" y="1017000"/>
                  </a:lnTo>
                  <a:lnTo>
                    <a:pt x="1011134" y="1019481"/>
                  </a:lnTo>
                  <a:lnTo>
                    <a:pt x="1064465" y="1020942"/>
                  </a:lnTo>
                  <a:lnTo>
                    <a:pt x="1117978" y="1021375"/>
                  </a:lnTo>
                  <a:lnTo>
                    <a:pt x="1171576" y="1020773"/>
                  </a:lnTo>
                  <a:lnTo>
                    <a:pt x="1225162" y="1019129"/>
                  </a:lnTo>
                  <a:lnTo>
                    <a:pt x="1278640" y="1016434"/>
                  </a:lnTo>
                  <a:lnTo>
                    <a:pt x="1331912" y="1012682"/>
                  </a:lnTo>
                  <a:lnTo>
                    <a:pt x="1384880" y="1007865"/>
                  </a:lnTo>
                  <a:lnTo>
                    <a:pt x="1437448" y="1001976"/>
                  </a:lnTo>
                  <a:lnTo>
                    <a:pt x="1489518" y="995008"/>
                  </a:lnTo>
                  <a:lnTo>
                    <a:pt x="1540994" y="986952"/>
                  </a:lnTo>
                  <a:lnTo>
                    <a:pt x="1591777" y="977802"/>
                  </a:lnTo>
                  <a:lnTo>
                    <a:pt x="1641772" y="967550"/>
                  </a:lnTo>
                  <a:lnTo>
                    <a:pt x="1690881" y="956189"/>
                  </a:lnTo>
                  <a:lnTo>
                    <a:pt x="1739006" y="943711"/>
                  </a:lnTo>
                  <a:lnTo>
                    <a:pt x="1800506" y="925615"/>
                  </a:lnTo>
                  <a:lnTo>
                    <a:pt x="1858042" y="906163"/>
                  </a:lnTo>
                  <a:lnTo>
                    <a:pt x="1911569" y="885445"/>
                  </a:lnTo>
                  <a:lnTo>
                    <a:pt x="1961043" y="863556"/>
                  </a:lnTo>
                  <a:lnTo>
                    <a:pt x="2006421" y="840587"/>
                  </a:lnTo>
                  <a:lnTo>
                    <a:pt x="2047660" y="816632"/>
                  </a:lnTo>
                  <a:lnTo>
                    <a:pt x="2084714" y="791782"/>
                  </a:lnTo>
                  <a:lnTo>
                    <a:pt x="2117541" y="766131"/>
                  </a:lnTo>
                  <a:lnTo>
                    <a:pt x="2146097" y="739770"/>
                  </a:lnTo>
                  <a:lnTo>
                    <a:pt x="2190220" y="685292"/>
                  </a:lnTo>
                  <a:lnTo>
                    <a:pt x="2216732" y="629088"/>
                  </a:lnTo>
                  <a:lnTo>
                    <a:pt x="2225285" y="571899"/>
                  </a:lnTo>
                  <a:lnTo>
                    <a:pt x="2222716" y="543166"/>
                  </a:lnTo>
                  <a:lnTo>
                    <a:pt x="2203671" y="485888"/>
                  </a:lnTo>
                  <a:lnTo>
                    <a:pt x="2165791" y="429475"/>
                  </a:lnTo>
                  <a:lnTo>
                    <a:pt x="2108724" y="374670"/>
                  </a:lnTo>
                  <a:lnTo>
                    <a:pt x="2072887" y="348101"/>
                  </a:lnTo>
                  <a:lnTo>
                    <a:pt x="2032122" y="322211"/>
                  </a:lnTo>
                  <a:lnTo>
                    <a:pt x="2527422" y="0"/>
                  </a:lnTo>
                  <a:close/>
                </a:path>
              </a:pathLst>
            </a:custGeom>
            <a:solidFill>
              <a:srgbClr val="2D75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214999" y="5304028"/>
              <a:ext cx="2527935" cy="1021715"/>
            </a:xfrm>
            <a:custGeom>
              <a:avLst/>
              <a:gdLst/>
              <a:ahLst/>
              <a:cxnLst/>
              <a:rect l="l" t="t" r="r" b="b"/>
              <a:pathLst>
                <a:path w="2527934" h="1021714">
                  <a:moveTo>
                    <a:pt x="2527422" y="0"/>
                  </a:moveTo>
                  <a:lnTo>
                    <a:pt x="2032122" y="322211"/>
                  </a:lnTo>
                  <a:lnTo>
                    <a:pt x="2072887" y="348101"/>
                  </a:lnTo>
                  <a:lnTo>
                    <a:pt x="2108724" y="374670"/>
                  </a:lnTo>
                  <a:lnTo>
                    <a:pt x="2139678" y="401825"/>
                  </a:lnTo>
                  <a:lnTo>
                    <a:pt x="2187107" y="457527"/>
                  </a:lnTo>
                  <a:lnTo>
                    <a:pt x="2215526" y="514465"/>
                  </a:lnTo>
                  <a:lnTo>
                    <a:pt x="2225285" y="571899"/>
                  </a:lnTo>
                  <a:lnTo>
                    <a:pt x="2223275" y="600570"/>
                  </a:lnTo>
                  <a:lnTo>
                    <a:pt x="2205699" y="657359"/>
                  </a:lnTo>
                  <a:lnTo>
                    <a:pt x="2170338" y="712793"/>
                  </a:lnTo>
                  <a:lnTo>
                    <a:pt x="2117541" y="766131"/>
                  </a:lnTo>
                  <a:lnTo>
                    <a:pt x="2084714" y="791782"/>
                  </a:lnTo>
                  <a:lnTo>
                    <a:pt x="2047660" y="816632"/>
                  </a:lnTo>
                  <a:lnTo>
                    <a:pt x="2006421" y="840587"/>
                  </a:lnTo>
                  <a:lnTo>
                    <a:pt x="1961043" y="863556"/>
                  </a:lnTo>
                  <a:lnTo>
                    <a:pt x="1911569" y="885445"/>
                  </a:lnTo>
                  <a:lnTo>
                    <a:pt x="1858042" y="906163"/>
                  </a:lnTo>
                  <a:lnTo>
                    <a:pt x="1800506" y="925615"/>
                  </a:lnTo>
                  <a:lnTo>
                    <a:pt x="1739006" y="943711"/>
                  </a:lnTo>
                  <a:lnTo>
                    <a:pt x="1690881" y="956189"/>
                  </a:lnTo>
                  <a:lnTo>
                    <a:pt x="1641772" y="967550"/>
                  </a:lnTo>
                  <a:lnTo>
                    <a:pt x="1591777" y="977802"/>
                  </a:lnTo>
                  <a:lnTo>
                    <a:pt x="1540994" y="986952"/>
                  </a:lnTo>
                  <a:lnTo>
                    <a:pt x="1489518" y="995008"/>
                  </a:lnTo>
                  <a:lnTo>
                    <a:pt x="1437448" y="1001976"/>
                  </a:lnTo>
                  <a:lnTo>
                    <a:pt x="1384880" y="1007865"/>
                  </a:lnTo>
                  <a:lnTo>
                    <a:pt x="1331912" y="1012682"/>
                  </a:lnTo>
                  <a:lnTo>
                    <a:pt x="1278640" y="1016434"/>
                  </a:lnTo>
                  <a:lnTo>
                    <a:pt x="1225162" y="1019129"/>
                  </a:lnTo>
                  <a:lnTo>
                    <a:pt x="1171576" y="1020773"/>
                  </a:lnTo>
                  <a:lnTo>
                    <a:pt x="1117978" y="1021375"/>
                  </a:lnTo>
                  <a:lnTo>
                    <a:pt x="1064465" y="1020942"/>
                  </a:lnTo>
                  <a:lnTo>
                    <a:pt x="1011134" y="1019481"/>
                  </a:lnTo>
                  <a:lnTo>
                    <a:pt x="958084" y="1017000"/>
                  </a:lnTo>
                  <a:lnTo>
                    <a:pt x="905410" y="1013506"/>
                  </a:lnTo>
                  <a:lnTo>
                    <a:pt x="853210" y="1009006"/>
                  </a:lnTo>
                  <a:lnTo>
                    <a:pt x="801581" y="1003507"/>
                  </a:lnTo>
                  <a:lnTo>
                    <a:pt x="750621" y="997018"/>
                  </a:lnTo>
                  <a:lnTo>
                    <a:pt x="700426" y="989546"/>
                  </a:lnTo>
                  <a:lnTo>
                    <a:pt x="651094" y="981098"/>
                  </a:lnTo>
                  <a:lnTo>
                    <a:pt x="602722" y="971681"/>
                  </a:lnTo>
                  <a:lnTo>
                    <a:pt x="555406" y="961303"/>
                  </a:lnTo>
                  <a:lnTo>
                    <a:pt x="509245" y="949971"/>
                  </a:lnTo>
                  <a:lnTo>
                    <a:pt x="464335" y="937693"/>
                  </a:lnTo>
                  <a:lnTo>
                    <a:pt x="420774" y="924475"/>
                  </a:lnTo>
                  <a:lnTo>
                    <a:pt x="378658" y="910326"/>
                  </a:lnTo>
                  <a:lnTo>
                    <a:pt x="338084" y="895253"/>
                  </a:lnTo>
                  <a:lnTo>
                    <a:pt x="299151" y="879264"/>
                  </a:lnTo>
                  <a:lnTo>
                    <a:pt x="261955" y="862365"/>
                  </a:lnTo>
                  <a:lnTo>
                    <a:pt x="226593" y="844563"/>
                  </a:lnTo>
                  <a:lnTo>
                    <a:pt x="193162" y="825868"/>
                  </a:lnTo>
                  <a:lnTo>
                    <a:pt x="152397" y="799977"/>
                  </a:lnTo>
                  <a:lnTo>
                    <a:pt x="116560" y="773407"/>
                  </a:lnTo>
                  <a:lnTo>
                    <a:pt x="85606" y="746250"/>
                  </a:lnTo>
                  <a:lnTo>
                    <a:pt x="38177" y="690547"/>
                  </a:lnTo>
                  <a:lnTo>
                    <a:pt x="9758" y="633608"/>
                  </a:lnTo>
                  <a:lnTo>
                    <a:pt x="0" y="576173"/>
                  </a:lnTo>
                  <a:lnTo>
                    <a:pt x="2009" y="547501"/>
                  </a:lnTo>
                  <a:lnTo>
                    <a:pt x="19585" y="490712"/>
                  </a:lnTo>
                  <a:lnTo>
                    <a:pt x="54946" y="435277"/>
                  </a:lnTo>
                  <a:lnTo>
                    <a:pt x="107743" y="381938"/>
                  </a:lnTo>
                  <a:lnTo>
                    <a:pt x="140570" y="356285"/>
                  </a:lnTo>
                  <a:lnTo>
                    <a:pt x="177624" y="331435"/>
                  </a:lnTo>
                  <a:lnTo>
                    <a:pt x="218863" y="307478"/>
                  </a:lnTo>
                  <a:lnTo>
                    <a:pt x="264241" y="284507"/>
                  </a:lnTo>
                  <a:lnTo>
                    <a:pt x="313715" y="262616"/>
                  </a:lnTo>
                  <a:lnTo>
                    <a:pt x="367242" y="241897"/>
                  </a:lnTo>
                  <a:lnTo>
                    <a:pt x="424778" y="222441"/>
                  </a:lnTo>
                  <a:lnTo>
                    <a:pt x="486278" y="204343"/>
                  </a:lnTo>
                  <a:lnTo>
                    <a:pt x="531800" y="192517"/>
                  </a:lnTo>
                  <a:lnTo>
                    <a:pt x="578361" y="181668"/>
                  </a:lnTo>
                  <a:lnTo>
                    <a:pt x="625871" y="171796"/>
                  </a:lnTo>
                  <a:lnTo>
                    <a:pt x="674241" y="162901"/>
                  </a:lnTo>
                  <a:lnTo>
                    <a:pt x="723381" y="154983"/>
                  </a:lnTo>
                  <a:lnTo>
                    <a:pt x="773203" y="148043"/>
                  </a:lnTo>
                  <a:lnTo>
                    <a:pt x="823616" y="142080"/>
                  </a:lnTo>
                  <a:lnTo>
                    <a:pt x="874533" y="137094"/>
                  </a:lnTo>
                  <a:lnTo>
                    <a:pt x="925862" y="133086"/>
                  </a:lnTo>
                  <a:lnTo>
                    <a:pt x="977516" y="130057"/>
                  </a:lnTo>
                  <a:lnTo>
                    <a:pt x="1029405" y="128005"/>
                  </a:lnTo>
                  <a:lnTo>
                    <a:pt x="1081439" y="126931"/>
                  </a:lnTo>
                  <a:lnTo>
                    <a:pt x="1133529" y="126836"/>
                  </a:lnTo>
                  <a:lnTo>
                    <a:pt x="1185587" y="127719"/>
                  </a:lnTo>
                  <a:lnTo>
                    <a:pt x="1237522" y="129581"/>
                  </a:lnTo>
                  <a:lnTo>
                    <a:pt x="1289245" y="132422"/>
                  </a:lnTo>
                  <a:lnTo>
                    <a:pt x="1340667" y="136241"/>
                  </a:lnTo>
                  <a:lnTo>
                    <a:pt x="1391700" y="141040"/>
                  </a:lnTo>
                  <a:lnTo>
                    <a:pt x="1442252" y="146818"/>
                  </a:lnTo>
                  <a:lnTo>
                    <a:pt x="1492236" y="153575"/>
                  </a:lnTo>
                  <a:lnTo>
                    <a:pt x="1541562" y="161312"/>
                  </a:lnTo>
                  <a:lnTo>
                    <a:pt x="1590140" y="170028"/>
                  </a:lnTo>
                  <a:lnTo>
                    <a:pt x="1637881" y="179724"/>
                  </a:lnTo>
                  <a:lnTo>
                    <a:pt x="1684697" y="190400"/>
                  </a:lnTo>
                  <a:lnTo>
                    <a:pt x="1730497" y="202057"/>
                  </a:lnTo>
                  <a:lnTo>
                    <a:pt x="2527422" y="0"/>
                  </a:lnTo>
                  <a:close/>
                </a:path>
              </a:pathLst>
            </a:custGeom>
            <a:ln w="380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8731377" y="5830011"/>
            <a:ext cx="91186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FFFFFF"/>
                </a:solidFill>
                <a:latin typeface="Georgia"/>
                <a:cs typeface="Georgia"/>
              </a:rPr>
              <a:t>Click</a:t>
            </a:r>
            <a:r>
              <a:rPr sz="1400" b="1" spc="-16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400" b="1" spc="-65" dirty="0">
                <a:solidFill>
                  <a:srgbClr val="FFFFFF"/>
                </a:solidFill>
                <a:latin typeface="Georgia"/>
                <a:cs typeface="Georgia"/>
              </a:rPr>
              <a:t>Next</a:t>
            </a:r>
            <a:endParaRPr sz="1400">
              <a:latin typeface="Georgia"/>
              <a:cs typeface="Georgia"/>
            </a:endParaRPr>
          </a:p>
        </p:txBody>
      </p:sp>
      <p:sp>
        <p:nvSpPr>
          <p:cNvPr id="11" name="object 4"/>
          <p:cNvSpPr/>
          <p:nvPr/>
        </p:nvSpPr>
        <p:spPr>
          <a:xfrm>
            <a:off x="0" y="6626350"/>
            <a:ext cx="786384" cy="228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621780"/>
            <a:chOff x="0" y="0"/>
            <a:chExt cx="12192000" cy="662178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191999" cy="662178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476743" y="4728971"/>
              <a:ext cx="2938272" cy="128778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549111" y="4814823"/>
              <a:ext cx="2690495" cy="1091565"/>
            </a:xfrm>
            <a:custGeom>
              <a:avLst/>
              <a:gdLst/>
              <a:ahLst/>
              <a:cxnLst/>
              <a:rect l="l" t="t" r="r" b="b"/>
              <a:pathLst>
                <a:path w="2690495" h="1091564">
                  <a:moveTo>
                    <a:pt x="2689882" y="0"/>
                  </a:moveTo>
                  <a:lnTo>
                    <a:pt x="1595015" y="452628"/>
                  </a:lnTo>
                  <a:lnTo>
                    <a:pt x="1537979" y="449544"/>
                  </a:lnTo>
                  <a:lnTo>
                    <a:pt x="1480828" y="447120"/>
                  </a:lnTo>
                  <a:lnTo>
                    <a:pt x="1423639" y="445347"/>
                  </a:lnTo>
                  <a:lnTo>
                    <a:pt x="1366489" y="444218"/>
                  </a:lnTo>
                  <a:lnTo>
                    <a:pt x="1309456" y="443726"/>
                  </a:lnTo>
                  <a:lnTo>
                    <a:pt x="1252616" y="443864"/>
                  </a:lnTo>
                  <a:lnTo>
                    <a:pt x="1196046" y="444625"/>
                  </a:lnTo>
                  <a:lnTo>
                    <a:pt x="1139825" y="446001"/>
                  </a:lnTo>
                  <a:lnTo>
                    <a:pt x="1084028" y="447985"/>
                  </a:lnTo>
                  <a:lnTo>
                    <a:pt x="1028733" y="450570"/>
                  </a:lnTo>
                  <a:lnTo>
                    <a:pt x="974018" y="453749"/>
                  </a:lnTo>
                  <a:lnTo>
                    <a:pt x="919959" y="457515"/>
                  </a:lnTo>
                  <a:lnTo>
                    <a:pt x="866633" y="461860"/>
                  </a:lnTo>
                  <a:lnTo>
                    <a:pt x="814118" y="466778"/>
                  </a:lnTo>
                  <a:lnTo>
                    <a:pt x="762492" y="472260"/>
                  </a:lnTo>
                  <a:lnTo>
                    <a:pt x="711830" y="478301"/>
                  </a:lnTo>
                  <a:lnTo>
                    <a:pt x="662210" y="484891"/>
                  </a:lnTo>
                  <a:lnTo>
                    <a:pt x="613709" y="492026"/>
                  </a:lnTo>
                  <a:lnTo>
                    <a:pt x="566405" y="499696"/>
                  </a:lnTo>
                  <a:lnTo>
                    <a:pt x="520375" y="507896"/>
                  </a:lnTo>
                  <a:lnTo>
                    <a:pt x="475696" y="516617"/>
                  </a:lnTo>
                  <a:lnTo>
                    <a:pt x="432444" y="525853"/>
                  </a:lnTo>
                  <a:lnTo>
                    <a:pt x="390698" y="535597"/>
                  </a:lnTo>
                  <a:lnTo>
                    <a:pt x="350533" y="545840"/>
                  </a:lnTo>
                  <a:lnTo>
                    <a:pt x="312029" y="556577"/>
                  </a:lnTo>
                  <a:lnTo>
                    <a:pt x="275260" y="567799"/>
                  </a:lnTo>
                  <a:lnTo>
                    <a:pt x="193180" y="597242"/>
                  </a:lnTo>
                  <a:lnTo>
                    <a:pt x="151292" y="615468"/>
                  </a:lnTo>
                  <a:lnTo>
                    <a:pt x="114602" y="634117"/>
                  </a:lnTo>
                  <a:lnTo>
                    <a:pt x="56660" y="672449"/>
                  </a:lnTo>
                  <a:lnTo>
                    <a:pt x="19035" y="711763"/>
                  </a:lnTo>
                  <a:lnTo>
                    <a:pt x="1411" y="751583"/>
                  </a:lnTo>
                  <a:lnTo>
                    <a:pt x="0" y="771534"/>
                  </a:lnTo>
                  <a:lnTo>
                    <a:pt x="3469" y="791433"/>
                  </a:lnTo>
                  <a:lnTo>
                    <a:pt x="24892" y="830838"/>
                  </a:lnTo>
                  <a:lnTo>
                    <a:pt x="65363" y="869320"/>
                  </a:lnTo>
                  <a:lnTo>
                    <a:pt x="124563" y="906406"/>
                  </a:lnTo>
                  <a:lnTo>
                    <a:pt x="161088" y="924275"/>
                  </a:lnTo>
                  <a:lnTo>
                    <a:pt x="202176" y="941617"/>
                  </a:lnTo>
                  <a:lnTo>
                    <a:pt x="247788" y="958372"/>
                  </a:lnTo>
                  <a:lnTo>
                    <a:pt x="297883" y="974479"/>
                  </a:lnTo>
                  <a:lnTo>
                    <a:pt x="352423" y="989881"/>
                  </a:lnTo>
                  <a:lnTo>
                    <a:pt x="411368" y="1004516"/>
                  </a:lnTo>
                  <a:lnTo>
                    <a:pt x="474677" y="1018327"/>
                  </a:lnTo>
                  <a:lnTo>
                    <a:pt x="542312" y="1031252"/>
                  </a:lnTo>
                  <a:lnTo>
                    <a:pt x="591272" y="1039588"/>
                  </a:lnTo>
                  <a:lnTo>
                    <a:pt x="641200" y="1047290"/>
                  </a:lnTo>
                  <a:lnTo>
                    <a:pt x="692015" y="1054361"/>
                  </a:lnTo>
                  <a:lnTo>
                    <a:pt x="743638" y="1060804"/>
                  </a:lnTo>
                  <a:lnTo>
                    <a:pt x="795989" y="1066623"/>
                  </a:lnTo>
                  <a:lnTo>
                    <a:pt x="848989" y="1071822"/>
                  </a:lnTo>
                  <a:lnTo>
                    <a:pt x="902558" y="1076403"/>
                  </a:lnTo>
                  <a:lnTo>
                    <a:pt x="956616" y="1080370"/>
                  </a:lnTo>
                  <a:lnTo>
                    <a:pt x="1011085" y="1083726"/>
                  </a:lnTo>
                  <a:lnTo>
                    <a:pt x="1065884" y="1086474"/>
                  </a:lnTo>
                  <a:lnTo>
                    <a:pt x="1120934" y="1088619"/>
                  </a:lnTo>
                  <a:lnTo>
                    <a:pt x="1176155" y="1090162"/>
                  </a:lnTo>
                  <a:lnTo>
                    <a:pt x="1231468" y="1091109"/>
                  </a:lnTo>
                  <a:lnTo>
                    <a:pt x="1286793" y="1091461"/>
                  </a:lnTo>
                  <a:lnTo>
                    <a:pt x="1342050" y="1091222"/>
                  </a:lnTo>
                  <a:lnTo>
                    <a:pt x="1397161" y="1090396"/>
                  </a:lnTo>
                  <a:lnTo>
                    <a:pt x="1452045" y="1088985"/>
                  </a:lnTo>
                  <a:lnTo>
                    <a:pt x="1506623" y="1086994"/>
                  </a:lnTo>
                  <a:lnTo>
                    <a:pt x="1560815" y="1084425"/>
                  </a:lnTo>
                  <a:lnTo>
                    <a:pt x="1614542" y="1081283"/>
                  </a:lnTo>
                  <a:lnTo>
                    <a:pt x="1667724" y="1077569"/>
                  </a:lnTo>
                  <a:lnTo>
                    <a:pt x="1720282" y="1073288"/>
                  </a:lnTo>
                  <a:lnTo>
                    <a:pt x="1772135" y="1068443"/>
                  </a:lnTo>
                  <a:lnTo>
                    <a:pt x="1823206" y="1063037"/>
                  </a:lnTo>
                  <a:lnTo>
                    <a:pt x="1873413" y="1057074"/>
                  </a:lnTo>
                  <a:lnTo>
                    <a:pt x="1922677" y="1050556"/>
                  </a:lnTo>
                  <a:lnTo>
                    <a:pt x="1970919" y="1043488"/>
                  </a:lnTo>
                  <a:lnTo>
                    <a:pt x="2018059" y="1035872"/>
                  </a:lnTo>
                  <a:lnTo>
                    <a:pt x="2064018" y="1027712"/>
                  </a:lnTo>
                  <a:lnTo>
                    <a:pt x="2108716" y="1019011"/>
                  </a:lnTo>
                  <a:lnTo>
                    <a:pt x="2152073" y="1009773"/>
                  </a:lnTo>
                  <a:lnTo>
                    <a:pt x="2194010" y="1000001"/>
                  </a:lnTo>
                  <a:lnTo>
                    <a:pt x="2234448" y="989697"/>
                  </a:lnTo>
                  <a:lnTo>
                    <a:pt x="2273306" y="978867"/>
                  </a:lnTo>
                  <a:lnTo>
                    <a:pt x="2310505" y="967512"/>
                  </a:lnTo>
                  <a:lnTo>
                    <a:pt x="2393092" y="937901"/>
                  </a:lnTo>
                  <a:lnTo>
                    <a:pt x="2434980" y="919681"/>
                  </a:lnTo>
                  <a:lnTo>
                    <a:pt x="2471670" y="901037"/>
                  </a:lnTo>
                  <a:lnTo>
                    <a:pt x="2529612" y="862715"/>
                  </a:lnTo>
                  <a:lnTo>
                    <a:pt x="2567236" y="823410"/>
                  </a:lnTo>
                  <a:lnTo>
                    <a:pt x="2584861" y="783598"/>
                  </a:lnTo>
                  <a:lnTo>
                    <a:pt x="2586272" y="763650"/>
                  </a:lnTo>
                  <a:lnTo>
                    <a:pt x="2582803" y="743754"/>
                  </a:lnTo>
                  <a:lnTo>
                    <a:pt x="2561379" y="704354"/>
                  </a:lnTo>
                  <a:lnTo>
                    <a:pt x="2520909" y="665875"/>
                  </a:lnTo>
                  <a:lnTo>
                    <a:pt x="2461708" y="628792"/>
                  </a:lnTo>
                  <a:lnTo>
                    <a:pt x="2425184" y="610922"/>
                  </a:lnTo>
                  <a:lnTo>
                    <a:pt x="2384096" y="593580"/>
                  </a:lnTo>
                  <a:lnTo>
                    <a:pt x="2338484" y="576825"/>
                  </a:lnTo>
                  <a:lnTo>
                    <a:pt x="2288388" y="560717"/>
                  </a:lnTo>
                  <a:lnTo>
                    <a:pt x="2233848" y="545314"/>
                  </a:lnTo>
                  <a:lnTo>
                    <a:pt x="2174904" y="530676"/>
                  </a:lnTo>
                  <a:lnTo>
                    <a:pt x="2111594" y="516864"/>
                  </a:lnTo>
                  <a:lnTo>
                    <a:pt x="2043960" y="503935"/>
                  </a:lnTo>
                  <a:lnTo>
                    <a:pt x="2689882" y="0"/>
                  </a:lnTo>
                  <a:close/>
                </a:path>
              </a:pathLst>
            </a:custGeom>
            <a:solidFill>
              <a:srgbClr val="2D75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549111" y="4814823"/>
              <a:ext cx="2690495" cy="1091565"/>
            </a:xfrm>
            <a:custGeom>
              <a:avLst/>
              <a:gdLst/>
              <a:ahLst/>
              <a:cxnLst/>
              <a:rect l="l" t="t" r="r" b="b"/>
              <a:pathLst>
                <a:path w="2690495" h="1091564">
                  <a:moveTo>
                    <a:pt x="2689882" y="0"/>
                  </a:moveTo>
                  <a:lnTo>
                    <a:pt x="2043960" y="503935"/>
                  </a:lnTo>
                  <a:lnTo>
                    <a:pt x="2111594" y="516864"/>
                  </a:lnTo>
                  <a:lnTo>
                    <a:pt x="2174904" y="530676"/>
                  </a:lnTo>
                  <a:lnTo>
                    <a:pt x="2233848" y="545314"/>
                  </a:lnTo>
                  <a:lnTo>
                    <a:pt x="2288388" y="560717"/>
                  </a:lnTo>
                  <a:lnTo>
                    <a:pt x="2338484" y="576825"/>
                  </a:lnTo>
                  <a:lnTo>
                    <a:pt x="2384096" y="593580"/>
                  </a:lnTo>
                  <a:lnTo>
                    <a:pt x="2425184" y="610922"/>
                  </a:lnTo>
                  <a:lnTo>
                    <a:pt x="2461708" y="628792"/>
                  </a:lnTo>
                  <a:lnTo>
                    <a:pt x="2520909" y="665875"/>
                  </a:lnTo>
                  <a:lnTo>
                    <a:pt x="2561379" y="704354"/>
                  </a:lnTo>
                  <a:lnTo>
                    <a:pt x="2582803" y="743754"/>
                  </a:lnTo>
                  <a:lnTo>
                    <a:pt x="2586272" y="763650"/>
                  </a:lnTo>
                  <a:lnTo>
                    <a:pt x="2584861" y="783598"/>
                  </a:lnTo>
                  <a:lnTo>
                    <a:pt x="2567236" y="823410"/>
                  </a:lnTo>
                  <a:lnTo>
                    <a:pt x="2529612" y="862715"/>
                  </a:lnTo>
                  <a:lnTo>
                    <a:pt x="2471670" y="901037"/>
                  </a:lnTo>
                  <a:lnTo>
                    <a:pt x="2434980" y="919681"/>
                  </a:lnTo>
                  <a:lnTo>
                    <a:pt x="2393092" y="937901"/>
                  </a:lnTo>
                  <a:lnTo>
                    <a:pt x="2345966" y="955636"/>
                  </a:lnTo>
                  <a:lnTo>
                    <a:pt x="2273306" y="978867"/>
                  </a:lnTo>
                  <a:lnTo>
                    <a:pt x="2234448" y="989697"/>
                  </a:lnTo>
                  <a:lnTo>
                    <a:pt x="2194010" y="1000001"/>
                  </a:lnTo>
                  <a:lnTo>
                    <a:pt x="2152073" y="1009773"/>
                  </a:lnTo>
                  <a:lnTo>
                    <a:pt x="2108716" y="1019011"/>
                  </a:lnTo>
                  <a:lnTo>
                    <a:pt x="2064018" y="1027712"/>
                  </a:lnTo>
                  <a:lnTo>
                    <a:pt x="2018059" y="1035872"/>
                  </a:lnTo>
                  <a:lnTo>
                    <a:pt x="1970919" y="1043488"/>
                  </a:lnTo>
                  <a:lnTo>
                    <a:pt x="1922677" y="1050556"/>
                  </a:lnTo>
                  <a:lnTo>
                    <a:pt x="1873413" y="1057074"/>
                  </a:lnTo>
                  <a:lnTo>
                    <a:pt x="1823206" y="1063037"/>
                  </a:lnTo>
                  <a:lnTo>
                    <a:pt x="1772135" y="1068443"/>
                  </a:lnTo>
                  <a:lnTo>
                    <a:pt x="1720282" y="1073288"/>
                  </a:lnTo>
                  <a:lnTo>
                    <a:pt x="1667724" y="1077569"/>
                  </a:lnTo>
                  <a:lnTo>
                    <a:pt x="1614542" y="1081283"/>
                  </a:lnTo>
                  <a:lnTo>
                    <a:pt x="1560815" y="1084425"/>
                  </a:lnTo>
                  <a:lnTo>
                    <a:pt x="1506623" y="1086994"/>
                  </a:lnTo>
                  <a:lnTo>
                    <a:pt x="1452045" y="1088985"/>
                  </a:lnTo>
                  <a:lnTo>
                    <a:pt x="1397161" y="1090396"/>
                  </a:lnTo>
                  <a:lnTo>
                    <a:pt x="1342050" y="1091222"/>
                  </a:lnTo>
                  <a:lnTo>
                    <a:pt x="1286793" y="1091461"/>
                  </a:lnTo>
                  <a:lnTo>
                    <a:pt x="1231468" y="1091109"/>
                  </a:lnTo>
                  <a:lnTo>
                    <a:pt x="1176155" y="1090162"/>
                  </a:lnTo>
                  <a:lnTo>
                    <a:pt x="1120934" y="1088619"/>
                  </a:lnTo>
                  <a:lnTo>
                    <a:pt x="1065884" y="1086474"/>
                  </a:lnTo>
                  <a:lnTo>
                    <a:pt x="1011085" y="1083726"/>
                  </a:lnTo>
                  <a:lnTo>
                    <a:pt x="956616" y="1080370"/>
                  </a:lnTo>
                  <a:lnTo>
                    <a:pt x="902558" y="1076403"/>
                  </a:lnTo>
                  <a:lnTo>
                    <a:pt x="848989" y="1071822"/>
                  </a:lnTo>
                  <a:lnTo>
                    <a:pt x="795989" y="1066623"/>
                  </a:lnTo>
                  <a:lnTo>
                    <a:pt x="743638" y="1060804"/>
                  </a:lnTo>
                  <a:lnTo>
                    <a:pt x="692015" y="1054361"/>
                  </a:lnTo>
                  <a:lnTo>
                    <a:pt x="641200" y="1047290"/>
                  </a:lnTo>
                  <a:lnTo>
                    <a:pt x="591272" y="1039588"/>
                  </a:lnTo>
                  <a:lnTo>
                    <a:pt x="542312" y="1031252"/>
                  </a:lnTo>
                  <a:lnTo>
                    <a:pt x="474677" y="1018327"/>
                  </a:lnTo>
                  <a:lnTo>
                    <a:pt x="411368" y="1004516"/>
                  </a:lnTo>
                  <a:lnTo>
                    <a:pt x="352423" y="989881"/>
                  </a:lnTo>
                  <a:lnTo>
                    <a:pt x="297883" y="974479"/>
                  </a:lnTo>
                  <a:lnTo>
                    <a:pt x="247788" y="958372"/>
                  </a:lnTo>
                  <a:lnTo>
                    <a:pt x="202176" y="941617"/>
                  </a:lnTo>
                  <a:lnTo>
                    <a:pt x="161088" y="924275"/>
                  </a:lnTo>
                  <a:lnTo>
                    <a:pt x="124563" y="906406"/>
                  </a:lnTo>
                  <a:lnTo>
                    <a:pt x="65363" y="869320"/>
                  </a:lnTo>
                  <a:lnTo>
                    <a:pt x="24892" y="830838"/>
                  </a:lnTo>
                  <a:lnTo>
                    <a:pt x="3469" y="791433"/>
                  </a:lnTo>
                  <a:lnTo>
                    <a:pt x="0" y="771534"/>
                  </a:lnTo>
                  <a:lnTo>
                    <a:pt x="1411" y="751583"/>
                  </a:lnTo>
                  <a:lnTo>
                    <a:pt x="19035" y="711763"/>
                  </a:lnTo>
                  <a:lnTo>
                    <a:pt x="56660" y="672449"/>
                  </a:lnTo>
                  <a:lnTo>
                    <a:pt x="114602" y="634117"/>
                  </a:lnTo>
                  <a:lnTo>
                    <a:pt x="151292" y="615468"/>
                  </a:lnTo>
                  <a:lnTo>
                    <a:pt x="193180" y="597242"/>
                  </a:lnTo>
                  <a:lnTo>
                    <a:pt x="240306" y="579501"/>
                  </a:lnTo>
                  <a:lnTo>
                    <a:pt x="312029" y="556577"/>
                  </a:lnTo>
                  <a:lnTo>
                    <a:pt x="350533" y="545840"/>
                  </a:lnTo>
                  <a:lnTo>
                    <a:pt x="390698" y="535597"/>
                  </a:lnTo>
                  <a:lnTo>
                    <a:pt x="432444" y="525853"/>
                  </a:lnTo>
                  <a:lnTo>
                    <a:pt x="475696" y="516617"/>
                  </a:lnTo>
                  <a:lnTo>
                    <a:pt x="520375" y="507896"/>
                  </a:lnTo>
                  <a:lnTo>
                    <a:pt x="566405" y="499696"/>
                  </a:lnTo>
                  <a:lnTo>
                    <a:pt x="613709" y="492026"/>
                  </a:lnTo>
                  <a:lnTo>
                    <a:pt x="662210" y="484891"/>
                  </a:lnTo>
                  <a:lnTo>
                    <a:pt x="711830" y="478301"/>
                  </a:lnTo>
                  <a:lnTo>
                    <a:pt x="762492" y="472260"/>
                  </a:lnTo>
                  <a:lnTo>
                    <a:pt x="814118" y="466778"/>
                  </a:lnTo>
                  <a:lnTo>
                    <a:pt x="866633" y="461860"/>
                  </a:lnTo>
                  <a:lnTo>
                    <a:pt x="919959" y="457515"/>
                  </a:lnTo>
                  <a:lnTo>
                    <a:pt x="974018" y="453749"/>
                  </a:lnTo>
                  <a:lnTo>
                    <a:pt x="1028733" y="450570"/>
                  </a:lnTo>
                  <a:lnTo>
                    <a:pt x="1084028" y="447985"/>
                  </a:lnTo>
                  <a:lnTo>
                    <a:pt x="1139825" y="446001"/>
                  </a:lnTo>
                  <a:lnTo>
                    <a:pt x="1196046" y="444625"/>
                  </a:lnTo>
                  <a:lnTo>
                    <a:pt x="1252616" y="443864"/>
                  </a:lnTo>
                  <a:lnTo>
                    <a:pt x="1309456" y="443726"/>
                  </a:lnTo>
                  <a:lnTo>
                    <a:pt x="1366489" y="444218"/>
                  </a:lnTo>
                  <a:lnTo>
                    <a:pt x="1423639" y="445347"/>
                  </a:lnTo>
                  <a:lnTo>
                    <a:pt x="1480828" y="447120"/>
                  </a:lnTo>
                  <a:lnTo>
                    <a:pt x="1537979" y="449544"/>
                  </a:lnTo>
                  <a:lnTo>
                    <a:pt x="1595015" y="452628"/>
                  </a:lnTo>
                  <a:lnTo>
                    <a:pt x="2689882" y="0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8077961" y="5431942"/>
            <a:ext cx="169926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FFFFFF"/>
                </a:solidFill>
                <a:latin typeface="Georgia"/>
                <a:cs typeface="Georgia"/>
              </a:rPr>
              <a:t>Click </a:t>
            </a:r>
            <a:r>
              <a:rPr sz="1400" spc="-75" dirty="0">
                <a:solidFill>
                  <a:srgbClr val="FFFFFF"/>
                </a:solidFill>
                <a:latin typeface="Georgia"/>
                <a:cs typeface="Georgia"/>
              </a:rPr>
              <a:t>Encrypt </a:t>
            </a:r>
            <a:r>
              <a:rPr sz="1400" dirty="0">
                <a:solidFill>
                  <a:srgbClr val="FFFFFF"/>
                </a:solidFill>
                <a:latin typeface="Georgia"/>
                <a:cs typeface="Georgia"/>
              </a:rPr>
              <a:t>&amp;</a:t>
            </a:r>
            <a:r>
              <a:rPr sz="1400" spc="-17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400" spc="-75" dirty="0">
                <a:solidFill>
                  <a:srgbClr val="FFFFFF"/>
                </a:solidFill>
                <a:latin typeface="Georgia"/>
                <a:cs typeface="Georgia"/>
              </a:rPr>
              <a:t>upload</a:t>
            </a:r>
            <a:endParaRPr sz="1400">
              <a:latin typeface="Georgia"/>
              <a:cs typeface="Georgia"/>
            </a:endParaRPr>
          </a:p>
        </p:txBody>
      </p:sp>
      <p:sp>
        <p:nvSpPr>
          <p:cNvPr id="11" name="object 4"/>
          <p:cNvSpPr/>
          <p:nvPr/>
        </p:nvSpPr>
        <p:spPr>
          <a:xfrm>
            <a:off x="0" y="6626350"/>
            <a:ext cx="786384" cy="228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1999" cy="6621780"/>
            <a:chOff x="0" y="0"/>
            <a:chExt cx="12191999" cy="662178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191999" cy="662178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195420" y="4010152"/>
              <a:ext cx="2833780" cy="2009648"/>
            </a:xfrm>
            <a:custGeom>
              <a:avLst/>
              <a:gdLst/>
              <a:ahLst/>
              <a:cxnLst/>
              <a:rect l="l" t="t" r="r" b="b"/>
              <a:pathLst>
                <a:path w="2937510" h="1535429">
                  <a:moveTo>
                    <a:pt x="2937411" y="0"/>
                  </a:moveTo>
                  <a:lnTo>
                    <a:pt x="1933984" y="377317"/>
                  </a:lnTo>
                  <a:lnTo>
                    <a:pt x="1886231" y="364894"/>
                  </a:lnTo>
                  <a:lnTo>
                    <a:pt x="1837739" y="353508"/>
                  </a:lnTo>
                  <a:lnTo>
                    <a:pt x="1788575" y="343156"/>
                  </a:lnTo>
                  <a:lnTo>
                    <a:pt x="1738806" y="333835"/>
                  </a:lnTo>
                  <a:lnTo>
                    <a:pt x="1688498" y="325543"/>
                  </a:lnTo>
                  <a:lnTo>
                    <a:pt x="1637716" y="318277"/>
                  </a:lnTo>
                  <a:lnTo>
                    <a:pt x="1586528" y="312036"/>
                  </a:lnTo>
                  <a:lnTo>
                    <a:pt x="1535000" y="306817"/>
                  </a:lnTo>
                  <a:lnTo>
                    <a:pt x="1483197" y="302617"/>
                  </a:lnTo>
                  <a:lnTo>
                    <a:pt x="1431188" y="299435"/>
                  </a:lnTo>
                  <a:lnTo>
                    <a:pt x="1379036" y="297267"/>
                  </a:lnTo>
                  <a:lnTo>
                    <a:pt x="1326810" y="296112"/>
                  </a:lnTo>
                  <a:lnTo>
                    <a:pt x="1274576" y="295968"/>
                  </a:lnTo>
                  <a:lnTo>
                    <a:pt x="1222398" y="296831"/>
                  </a:lnTo>
                  <a:lnTo>
                    <a:pt x="1170345" y="298700"/>
                  </a:lnTo>
                  <a:lnTo>
                    <a:pt x="1118483" y="301572"/>
                  </a:lnTo>
                  <a:lnTo>
                    <a:pt x="1066877" y="305445"/>
                  </a:lnTo>
                  <a:lnTo>
                    <a:pt x="1015594" y="310316"/>
                  </a:lnTo>
                  <a:lnTo>
                    <a:pt x="964700" y="316183"/>
                  </a:lnTo>
                  <a:lnTo>
                    <a:pt x="914263" y="323045"/>
                  </a:lnTo>
                  <a:lnTo>
                    <a:pt x="864347" y="330898"/>
                  </a:lnTo>
                  <a:lnTo>
                    <a:pt x="815019" y="339740"/>
                  </a:lnTo>
                  <a:lnTo>
                    <a:pt x="766346" y="349568"/>
                  </a:lnTo>
                  <a:lnTo>
                    <a:pt x="718395" y="360382"/>
                  </a:lnTo>
                  <a:lnTo>
                    <a:pt x="671230" y="372177"/>
                  </a:lnTo>
                  <a:lnTo>
                    <a:pt x="624919" y="384952"/>
                  </a:lnTo>
                  <a:lnTo>
                    <a:pt x="579528" y="398705"/>
                  </a:lnTo>
                  <a:lnTo>
                    <a:pt x="535124" y="413432"/>
                  </a:lnTo>
                  <a:lnTo>
                    <a:pt x="491772" y="429133"/>
                  </a:lnTo>
                  <a:lnTo>
                    <a:pt x="437267" y="450910"/>
                  </a:lnTo>
                  <a:lnTo>
                    <a:pt x="385878" y="473806"/>
                  </a:lnTo>
                  <a:lnTo>
                    <a:pt x="337620" y="497753"/>
                  </a:lnTo>
                  <a:lnTo>
                    <a:pt x="292512" y="522685"/>
                  </a:lnTo>
                  <a:lnTo>
                    <a:pt x="250567" y="548537"/>
                  </a:lnTo>
                  <a:lnTo>
                    <a:pt x="211804" y="575240"/>
                  </a:lnTo>
                  <a:lnTo>
                    <a:pt x="176238" y="602730"/>
                  </a:lnTo>
                  <a:lnTo>
                    <a:pt x="143886" y="630940"/>
                  </a:lnTo>
                  <a:lnTo>
                    <a:pt x="114763" y="659802"/>
                  </a:lnTo>
                  <a:lnTo>
                    <a:pt x="88886" y="689252"/>
                  </a:lnTo>
                  <a:lnTo>
                    <a:pt x="46935" y="749646"/>
                  </a:lnTo>
                  <a:lnTo>
                    <a:pt x="18163" y="811590"/>
                  </a:lnTo>
                  <a:lnTo>
                    <a:pt x="2700" y="874554"/>
                  </a:lnTo>
                  <a:lnTo>
                    <a:pt x="0" y="906252"/>
                  </a:lnTo>
                  <a:lnTo>
                    <a:pt x="675" y="938005"/>
                  </a:lnTo>
                  <a:lnTo>
                    <a:pt x="12220" y="1001413"/>
                  </a:lnTo>
                  <a:lnTo>
                    <a:pt x="37464" y="1064247"/>
                  </a:lnTo>
                  <a:lnTo>
                    <a:pt x="76537" y="1125974"/>
                  </a:lnTo>
                  <a:lnTo>
                    <a:pt x="101300" y="1156257"/>
                  </a:lnTo>
                  <a:lnTo>
                    <a:pt x="129569" y="1186065"/>
                  </a:lnTo>
                  <a:lnTo>
                    <a:pt x="161361" y="1215330"/>
                  </a:lnTo>
                  <a:lnTo>
                    <a:pt x="196691" y="1243987"/>
                  </a:lnTo>
                  <a:lnTo>
                    <a:pt x="235575" y="1271969"/>
                  </a:lnTo>
                  <a:lnTo>
                    <a:pt x="278031" y="1299210"/>
                  </a:lnTo>
                  <a:lnTo>
                    <a:pt x="313722" y="1319952"/>
                  </a:lnTo>
                  <a:lnTo>
                    <a:pt x="350884" y="1339765"/>
                  </a:lnTo>
                  <a:lnTo>
                    <a:pt x="389451" y="1358644"/>
                  </a:lnTo>
                  <a:lnTo>
                    <a:pt x="429354" y="1376587"/>
                  </a:lnTo>
                  <a:lnTo>
                    <a:pt x="470524" y="1393589"/>
                  </a:lnTo>
                  <a:lnTo>
                    <a:pt x="512894" y="1409646"/>
                  </a:lnTo>
                  <a:lnTo>
                    <a:pt x="556395" y="1424754"/>
                  </a:lnTo>
                  <a:lnTo>
                    <a:pt x="600960" y="1438910"/>
                  </a:lnTo>
                  <a:lnTo>
                    <a:pt x="646520" y="1452110"/>
                  </a:lnTo>
                  <a:lnTo>
                    <a:pt x="693007" y="1464350"/>
                  </a:lnTo>
                  <a:lnTo>
                    <a:pt x="740352" y="1475626"/>
                  </a:lnTo>
                  <a:lnTo>
                    <a:pt x="788488" y="1485934"/>
                  </a:lnTo>
                  <a:lnTo>
                    <a:pt x="837347" y="1495270"/>
                  </a:lnTo>
                  <a:lnTo>
                    <a:pt x="886860" y="1503632"/>
                  </a:lnTo>
                  <a:lnTo>
                    <a:pt x="936959" y="1511013"/>
                  </a:lnTo>
                  <a:lnTo>
                    <a:pt x="987576" y="1517412"/>
                  </a:lnTo>
                  <a:lnTo>
                    <a:pt x="1038643" y="1522824"/>
                  </a:lnTo>
                  <a:lnTo>
                    <a:pt x="1090091" y="1527245"/>
                  </a:lnTo>
                  <a:lnTo>
                    <a:pt x="1141853" y="1530672"/>
                  </a:lnTo>
                  <a:lnTo>
                    <a:pt x="1193861" y="1533100"/>
                  </a:lnTo>
                  <a:lnTo>
                    <a:pt x="1246046" y="1534526"/>
                  </a:lnTo>
                  <a:lnTo>
                    <a:pt x="1298340" y="1534945"/>
                  </a:lnTo>
                  <a:lnTo>
                    <a:pt x="1350674" y="1534355"/>
                  </a:lnTo>
                  <a:lnTo>
                    <a:pt x="1402982" y="1532751"/>
                  </a:lnTo>
                  <a:lnTo>
                    <a:pt x="1455194" y="1530129"/>
                  </a:lnTo>
                  <a:lnTo>
                    <a:pt x="1507242" y="1526486"/>
                  </a:lnTo>
                  <a:lnTo>
                    <a:pt x="1559059" y="1521818"/>
                  </a:lnTo>
                  <a:lnTo>
                    <a:pt x="1610576" y="1516120"/>
                  </a:lnTo>
                  <a:lnTo>
                    <a:pt x="1661725" y="1509390"/>
                  </a:lnTo>
                  <a:lnTo>
                    <a:pt x="1712438" y="1501622"/>
                  </a:lnTo>
                  <a:lnTo>
                    <a:pt x="1762646" y="1492815"/>
                  </a:lnTo>
                  <a:lnTo>
                    <a:pt x="1812282" y="1482962"/>
                  </a:lnTo>
                  <a:lnTo>
                    <a:pt x="1861277" y="1472061"/>
                  </a:lnTo>
                  <a:lnTo>
                    <a:pt x="1909564" y="1460108"/>
                  </a:lnTo>
                  <a:lnTo>
                    <a:pt x="1957073" y="1447100"/>
                  </a:lnTo>
                  <a:lnTo>
                    <a:pt x="2003738" y="1433031"/>
                  </a:lnTo>
                  <a:lnTo>
                    <a:pt x="2049489" y="1417898"/>
                  </a:lnTo>
                  <a:lnTo>
                    <a:pt x="2094258" y="1401699"/>
                  </a:lnTo>
                  <a:lnTo>
                    <a:pt x="2148763" y="1379921"/>
                  </a:lnTo>
                  <a:lnTo>
                    <a:pt x="2200153" y="1357025"/>
                  </a:lnTo>
                  <a:lnTo>
                    <a:pt x="2248410" y="1333078"/>
                  </a:lnTo>
                  <a:lnTo>
                    <a:pt x="2293519" y="1308146"/>
                  </a:lnTo>
                  <a:lnTo>
                    <a:pt x="2335463" y="1282294"/>
                  </a:lnTo>
                  <a:lnTo>
                    <a:pt x="2374226" y="1255591"/>
                  </a:lnTo>
                  <a:lnTo>
                    <a:pt x="2409792" y="1228101"/>
                  </a:lnTo>
                  <a:lnTo>
                    <a:pt x="2442145" y="1199891"/>
                  </a:lnTo>
                  <a:lnTo>
                    <a:pt x="2471268" y="1171029"/>
                  </a:lnTo>
                  <a:lnTo>
                    <a:pt x="2497145" y="1141579"/>
                  </a:lnTo>
                  <a:lnTo>
                    <a:pt x="2539096" y="1081185"/>
                  </a:lnTo>
                  <a:lnTo>
                    <a:pt x="2567868" y="1019241"/>
                  </a:lnTo>
                  <a:lnTo>
                    <a:pt x="2583331" y="956277"/>
                  </a:lnTo>
                  <a:lnTo>
                    <a:pt x="2586031" y="924579"/>
                  </a:lnTo>
                  <a:lnTo>
                    <a:pt x="2585355" y="892826"/>
                  </a:lnTo>
                  <a:lnTo>
                    <a:pt x="2573810" y="829418"/>
                  </a:lnTo>
                  <a:lnTo>
                    <a:pt x="2548566" y="766584"/>
                  </a:lnTo>
                  <a:lnTo>
                    <a:pt x="2509493" y="704857"/>
                  </a:lnTo>
                  <a:lnTo>
                    <a:pt x="2484730" y="674574"/>
                  </a:lnTo>
                  <a:lnTo>
                    <a:pt x="2456461" y="644766"/>
                  </a:lnTo>
                  <a:lnTo>
                    <a:pt x="2424670" y="615501"/>
                  </a:lnTo>
                  <a:lnTo>
                    <a:pt x="2389340" y="586844"/>
                  </a:lnTo>
                  <a:lnTo>
                    <a:pt x="2350455" y="558862"/>
                  </a:lnTo>
                  <a:lnTo>
                    <a:pt x="2307999" y="531622"/>
                  </a:lnTo>
                  <a:lnTo>
                    <a:pt x="2937411" y="0"/>
                  </a:lnTo>
                  <a:close/>
                </a:path>
              </a:pathLst>
            </a:custGeom>
            <a:solidFill>
              <a:srgbClr val="2D75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2601848" y="4624958"/>
            <a:ext cx="1590675" cy="109004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1270" algn="ctr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FFFFFF"/>
                </a:solidFill>
                <a:latin typeface="Georgia"/>
                <a:cs typeface="Georgia"/>
              </a:rPr>
              <a:t>Click </a:t>
            </a:r>
            <a:r>
              <a:rPr sz="1400" b="1" dirty="0">
                <a:solidFill>
                  <a:srgbClr val="FFFFFF"/>
                </a:solidFill>
                <a:latin typeface="Georgia"/>
                <a:cs typeface="Georgia"/>
              </a:rPr>
              <a:t>here to  </a:t>
            </a:r>
            <a:r>
              <a:rPr sz="1400" b="1" spc="-5" dirty="0">
                <a:solidFill>
                  <a:srgbClr val="FFFFFF"/>
                </a:solidFill>
                <a:latin typeface="Georgia"/>
                <a:cs typeface="Georgia"/>
              </a:rPr>
              <a:t>upload </a:t>
            </a:r>
            <a:r>
              <a:rPr sz="1400" b="1" dirty="0">
                <a:solidFill>
                  <a:srgbClr val="FFFFFF"/>
                </a:solidFill>
                <a:latin typeface="Georgia"/>
                <a:cs typeface="Georgia"/>
              </a:rPr>
              <a:t>the </a:t>
            </a:r>
            <a:r>
              <a:rPr lang="en-US" sz="1400" b="1" dirty="0" smtClean="0">
                <a:solidFill>
                  <a:srgbClr val="FFFFFF"/>
                </a:solidFill>
                <a:latin typeface="Georgia"/>
                <a:cs typeface="Georgia"/>
              </a:rPr>
              <a:t>technical </a:t>
            </a:r>
            <a:r>
              <a:rPr sz="1400" b="1" dirty="0" smtClean="0">
                <a:solidFill>
                  <a:srgbClr val="FFFFFF"/>
                </a:solidFill>
                <a:latin typeface="Georgia"/>
                <a:cs typeface="Georgia"/>
              </a:rPr>
              <a:t>bid  </a:t>
            </a:r>
            <a:r>
              <a:rPr sz="1400" b="1" spc="-5" dirty="0">
                <a:solidFill>
                  <a:srgbClr val="FFFFFF"/>
                </a:solidFill>
                <a:latin typeface="Georgia"/>
                <a:cs typeface="Georgia"/>
              </a:rPr>
              <a:t>documents in</a:t>
            </a:r>
            <a:r>
              <a:rPr sz="1400" b="1" spc="-204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400" b="1" dirty="0">
                <a:solidFill>
                  <a:srgbClr val="FFFFFF"/>
                </a:solidFill>
                <a:latin typeface="Georgia"/>
                <a:cs typeface="Georgia"/>
              </a:rPr>
              <a:t>the  </a:t>
            </a:r>
            <a:r>
              <a:rPr sz="1400" b="1" spc="-5" dirty="0">
                <a:solidFill>
                  <a:srgbClr val="FFFFFF"/>
                </a:solidFill>
                <a:latin typeface="Georgia"/>
                <a:cs typeface="Georgia"/>
              </a:rPr>
              <a:t>first</a:t>
            </a:r>
            <a:r>
              <a:rPr sz="1400" b="1" spc="-8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Georgia"/>
                <a:cs typeface="Georgia"/>
              </a:rPr>
              <a:t>cover</a:t>
            </a:r>
            <a:endParaRPr sz="1400" dirty="0">
              <a:latin typeface="Georgia"/>
              <a:cs typeface="Georgia"/>
            </a:endParaRPr>
          </a:p>
        </p:txBody>
      </p:sp>
      <p:sp>
        <p:nvSpPr>
          <p:cNvPr id="11" name="object 4"/>
          <p:cNvSpPr/>
          <p:nvPr/>
        </p:nvSpPr>
        <p:spPr>
          <a:xfrm>
            <a:off x="0" y="6626350"/>
            <a:ext cx="786384" cy="228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621780"/>
            <a:chOff x="0" y="0"/>
            <a:chExt cx="12192000" cy="662178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191999" cy="662178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667243" y="2689860"/>
              <a:ext cx="3035807" cy="189890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739705" y="2784729"/>
              <a:ext cx="2814320" cy="1693545"/>
            </a:xfrm>
            <a:custGeom>
              <a:avLst/>
              <a:gdLst/>
              <a:ahLst/>
              <a:cxnLst/>
              <a:rect l="l" t="t" r="r" b="b"/>
              <a:pathLst>
                <a:path w="2814320" h="1693545">
                  <a:moveTo>
                    <a:pt x="2814248" y="0"/>
                  </a:moveTo>
                  <a:lnTo>
                    <a:pt x="1679122" y="681482"/>
                  </a:lnTo>
                  <a:lnTo>
                    <a:pt x="1624304" y="676473"/>
                  </a:lnTo>
                  <a:lnTo>
                    <a:pt x="1569330" y="672371"/>
                  </a:lnTo>
                  <a:lnTo>
                    <a:pt x="1514266" y="669168"/>
                  </a:lnTo>
                  <a:lnTo>
                    <a:pt x="1459177" y="666855"/>
                  </a:lnTo>
                  <a:lnTo>
                    <a:pt x="1404129" y="665422"/>
                  </a:lnTo>
                  <a:lnTo>
                    <a:pt x="1349186" y="664862"/>
                  </a:lnTo>
                  <a:lnTo>
                    <a:pt x="1294414" y="665165"/>
                  </a:lnTo>
                  <a:lnTo>
                    <a:pt x="1239877" y="666322"/>
                  </a:lnTo>
                  <a:lnTo>
                    <a:pt x="1185641" y="668326"/>
                  </a:lnTo>
                  <a:lnTo>
                    <a:pt x="1131771" y="671166"/>
                  </a:lnTo>
                  <a:lnTo>
                    <a:pt x="1078331" y="674835"/>
                  </a:lnTo>
                  <a:lnTo>
                    <a:pt x="1025388" y="679323"/>
                  </a:lnTo>
                  <a:lnTo>
                    <a:pt x="973006" y="684621"/>
                  </a:lnTo>
                  <a:lnTo>
                    <a:pt x="921250" y="690722"/>
                  </a:lnTo>
                  <a:lnTo>
                    <a:pt x="870186" y="697616"/>
                  </a:lnTo>
                  <a:lnTo>
                    <a:pt x="819878" y="705294"/>
                  </a:lnTo>
                  <a:lnTo>
                    <a:pt x="770392" y="713748"/>
                  </a:lnTo>
                  <a:lnTo>
                    <a:pt x="721792" y="722968"/>
                  </a:lnTo>
                  <a:lnTo>
                    <a:pt x="674144" y="732946"/>
                  </a:lnTo>
                  <a:lnTo>
                    <a:pt x="627513" y="743674"/>
                  </a:lnTo>
                  <a:lnTo>
                    <a:pt x="581965" y="755142"/>
                  </a:lnTo>
                  <a:lnTo>
                    <a:pt x="537563" y="767342"/>
                  </a:lnTo>
                  <a:lnTo>
                    <a:pt x="494374" y="780265"/>
                  </a:lnTo>
                  <a:lnTo>
                    <a:pt x="452462" y="793901"/>
                  </a:lnTo>
                  <a:lnTo>
                    <a:pt x="411892" y="808244"/>
                  </a:lnTo>
                  <a:lnTo>
                    <a:pt x="372731" y="823282"/>
                  </a:lnTo>
                  <a:lnTo>
                    <a:pt x="335042" y="839009"/>
                  </a:lnTo>
                  <a:lnTo>
                    <a:pt x="298890" y="855414"/>
                  </a:lnTo>
                  <a:lnTo>
                    <a:pt x="264342" y="872490"/>
                  </a:lnTo>
                  <a:lnTo>
                    <a:pt x="220676" y="896411"/>
                  </a:lnTo>
                  <a:lnTo>
                    <a:pt x="181021" y="920943"/>
                  </a:lnTo>
                  <a:lnTo>
                    <a:pt x="145355" y="946024"/>
                  </a:lnTo>
                  <a:lnTo>
                    <a:pt x="113655" y="971595"/>
                  </a:lnTo>
                  <a:lnTo>
                    <a:pt x="62057" y="1023961"/>
                  </a:lnTo>
                  <a:lnTo>
                    <a:pt x="26040" y="1077554"/>
                  </a:lnTo>
                  <a:lnTo>
                    <a:pt x="5417" y="1131888"/>
                  </a:lnTo>
                  <a:lnTo>
                    <a:pt x="0" y="1186477"/>
                  </a:lnTo>
                  <a:lnTo>
                    <a:pt x="2935" y="1213715"/>
                  </a:lnTo>
                  <a:lnTo>
                    <a:pt x="19976" y="1267775"/>
                  </a:lnTo>
                  <a:lnTo>
                    <a:pt x="51756" y="1320874"/>
                  </a:lnTo>
                  <a:lnTo>
                    <a:pt x="98087" y="1372526"/>
                  </a:lnTo>
                  <a:lnTo>
                    <a:pt x="158782" y="1422245"/>
                  </a:lnTo>
                  <a:lnTo>
                    <a:pt x="194457" y="1446228"/>
                  </a:lnTo>
                  <a:lnTo>
                    <a:pt x="233653" y="1469546"/>
                  </a:lnTo>
                  <a:lnTo>
                    <a:pt x="276347" y="1492137"/>
                  </a:lnTo>
                  <a:lnTo>
                    <a:pt x="322514" y="1513941"/>
                  </a:lnTo>
                  <a:lnTo>
                    <a:pt x="372133" y="1534897"/>
                  </a:lnTo>
                  <a:lnTo>
                    <a:pt x="425178" y="1554945"/>
                  </a:lnTo>
                  <a:lnTo>
                    <a:pt x="481627" y="1574023"/>
                  </a:lnTo>
                  <a:lnTo>
                    <a:pt x="541456" y="1592072"/>
                  </a:lnTo>
                  <a:lnTo>
                    <a:pt x="587669" y="1604676"/>
                  </a:lnTo>
                  <a:lnTo>
                    <a:pt x="634784" y="1616428"/>
                  </a:lnTo>
                  <a:lnTo>
                    <a:pt x="682737" y="1627332"/>
                  </a:lnTo>
                  <a:lnTo>
                    <a:pt x="731463" y="1637390"/>
                  </a:lnTo>
                  <a:lnTo>
                    <a:pt x="780896" y="1646607"/>
                  </a:lnTo>
                  <a:lnTo>
                    <a:pt x="830972" y="1654987"/>
                  </a:lnTo>
                  <a:lnTo>
                    <a:pt x="881624" y="1662532"/>
                  </a:lnTo>
                  <a:lnTo>
                    <a:pt x="932789" y="1669248"/>
                  </a:lnTo>
                  <a:lnTo>
                    <a:pt x="984401" y="1675136"/>
                  </a:lnTo>
                  <a:lnTo>
                    <a:pt x="1036394" y="1680203"/>
                  </a:lnTo>
                  <a:lnTo>
                    <a:pt x="1088705" y="1684450"/>
                  </a:lnTo>
                  <a:lnTo>
                    <a:pt x="1141267" y="1687881"/>
                  </a:lnTo>
                  <a:lnTo>
                    <a:pt x="1194015" y="1690501"/>
                  </a:lnTo>
                  <a:lnTo>
                    <a:pt x="1246885" y="1692313"/>
                  </a:lnTo>
                  <a:lnTo>
                    <a:pt x="1299811" y="1693321"/>
                  </a:lnTo>
                  <a:lnTo>
                    <a:pt x="1352729" y="1693529"/>
                  </a:lnTo>
                  <a:lnTo>
                    <a:pt x="1405572" y="1692939"/>
                  </a:lnTo>
                  <a:lnTo>
                    <a:pt x="1458276" y="1691557"/>
                  </a:lnTo>
                  <a:lnTo>
                    <a:pt x="1510777" y="1689385"/>
                  </a:lnTo>
                  <a:lnTo>
                    <a:pt x="1563008" y="1686427"/>
                  </a:lnTo>
                  <a:lnTo>
                    <a:pt x="1614904" y="1682688"/>
                  </a:lnTo>
                  <a:lnTo>
                    <a:pt x="1666401" y="1678170"/>
                  </a:lnTo>
                  <a:lnTo>
                    <a:pt x="1717433" y="1672878"/>
                  </a:lnTo>
                  <a:lnTo>
                    <a:pt x="1767936" y="1666815"/>
                  </a:lnTo>
                  <a:lnTo>
                    <a:pt x="1817844" y="1659985"/>
                  </a:lnTo>
                  <a:lnTo>
                    <a:pt x="1867092" y="1652392"/>
                  </a:lnTo>
                  <a:lnTo>
                    <a:pt x="1915614" y="1644039"/>
                  </a:lnTo>
                  <a:lnTo>
                    <a:pt x="1963347" y="1634930"/>
                  </a:lnTo>
                  <a:lnTo>
                    <a:pt x="2010224" y="1625068"/>
                  </a:lnTo>
                  <a:lnTo>
                    <a:pt x="2056181" y="1614459"/>
                  </a:lnTo>
                  <a:lnTo>
                    <a:pt x="2101152" y="1603104"/>
                  </a:lnTo>
                  <a:lnTo>
                    <a:pt x="2145072" y="1591008"/>
                  </a:lnTo>
                  <a:lnTo>
                    <a:pt x="2187877" y="1578175"/>
                  </a:lnTo>
                  <a:lnTo>
                    <a:pt x="2229501" y="1564608"/>
                  </a:lnTo>
                  <a:lnTo>
                    <a:pt x="2269879" y="1550312"/>
                  </a:lnTo>
                  <a:lnTo>
                    <a:pt x="2308945" y="1535289"/>
                  </a:lnTo>
                  <a:lnTo>
                    <a:pt x="2346636" y="1519543"/>
                  </a:lnTo>
                  <a:lnTo>
                    <a:pt x="2382885" y="1503079"/>
                  </a:lnTo>
                  <a:lnTo>
                    <a:pt x="2417627" y="1485900"/>
                  </a:lnTo>
                  <a:lnTo>
                    <a:pt x="2461307" y="1461978"/>
                  </a:lnTo>
                  <a:lnTo>
                    <a:pt x="2500973" y="1437446"/>
                  </a:lnTo>
                  <a:lnTo>
                    <a:pt x="2536650" y="1412365"/>
                  </a:lnTo>
                  <a:lnTo>
                    <a:pt x="2568360" y="1386794"/>
                  </a:lnTo>
                  <a:lnTo>
                    <a:pt x="2619976" y="1334428"/>
                  </a:lnTo>
                  <a:lnTo>
                    <a:pt x="2656008" y="1280835"/>
                  </a:lnTo>
                  <a:lnTo>
                    <a:pt x="2676644" y="1226501"/>
                  </a:lnTo>
                  <a:lnTo>
                    <a:pt x="2682071" y="1171912"/>
                  </a:lnTo>
                  <a:lnTo>
                    <a:pt x="2679140" y="1144674"/>
                  </a:lnTo>
                  <a:lnTo>
                    <a:pt x="2662106" y="1090614"/>
                  </a:lnTo>
                  <a:lnTo>
                    <a:pt x="2630331" y="1037515"/>
                  </a:lnTo>
                  <a:lnTo>
                    <a:pt x="2584004" y="985863"/>
                  </a:lnTo>
                  <a:lnTo>
                    <a:pt x="2523312" y="936144"/>
                  </a:lnTo>
                  <a:lnTo>
                    <a:pt x="2487638" y="912161"/>
                  </a:lnTo>
                  <a:lnTo>
                    <a:pt x="2448442" y="888843"/>
                  </a:lnTo>
                  <a:lnTo>
                    <a:pt x="2405749" y="866252"/>
                  </a:lnTo>
                  <a:lnTo>
                    <a:pt x="2359582" y="844448"/>
                  </a:lnTo>
                  <a:lnTo>
                    <a:pt x="2309964" y="823492"/>
                  </a:lnTo>
                  <a:lnTo>
                    <a:pt x="2256919" y="803444"/>
                  </a:lnTo>
                  <a:lnTo>
                    <a:pt x="2200470" y="784366"/>
                  </a:lnTo>
                  <a:lnTo>
                    <a:pt x="2140640" y="766318"/>
                  </a:lnTo>
                  <a:lnTo>
                    <a:pt x="2814248" y="0"/>
                  </a:lnTo>
                  <a:close/>
                </a:path>
              </a:pathLst>
            </a:custGeom>
            <a:solidFill>
              <a:srgbClr val="2D75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739705" y="2784729"/>
              <a:ext cx="2814320" cy="1693545"/>
            </a:xfrm>
            <a:custGeom>
              <a:avLst/>
              <a:gdLst/>
              <a:ahLst/>
              <a:cxnLst/>
              <a:rect l="l" t="t" r="r" b="b"/>
              <a:pathLst>
                <a:path w="2814320" h="1693545">
                  <a:moveTo>
                    <a:pt x="2814248" y="0"/>
                  </a:moveTo>
                  <a:lnTo>
                    <a:pt x="2140640" y="766318"/>
                  </a:lnTo>
                  <a:lnTo>
                    <a:pt x="2200470" y="784366"/>
                  </a:lnTo>
                  <a:lnTo>
                    <a:pt x="2256919" y="803444"/>
                  </a:lnTo>
                  <a:lnTo>
                    <a:pt x="2309964" y="823492"/>
                  </a:lnTo>
                  <a:lnTo>
                    <a:pt x="2359582" y="844448"/>
                  </a:lnTo>
                  <a:lnTo>
                    <a:pt x="2405749" y="866252"/>
                  </a:lnTo>
                  <a:lnTo>
                    <a:pt x="2448442" y="888843"/>
                  </a:lnTo>
                  <a:lnTo>
                    <a:pt x="2487638" y="912161"/>
                  </a:lnTo>
                  <a:lnTo>
                    <a:pt x="2523312" y="936144"/>
                  </a:lnTo>
                  <a:lnTo>
                    <a:pt x="2555442" y="960731"/>
                  </a:lnTo>
                  <a:lnTo>
                    <a:pt x="2608975" y="1011478"/>
                  </a:lnTo>
                  <a:lnTo>
                    <a:pt x="2648049" y="1063914"/>
                  </a:lnTo>
                  <a:lnTo>
                    <a:pt x="2672477" y="1117554"/>
                  </a:lnTo>
                  <a:lnTo>
                    <a:pt x="2682071" y="1171912"/>
                  </a:lnTo>
                  <a:lnTo>
                    <a:pt x="2681247" y="1199208"/>
                  </a:lnTo>
                  <a:lnTo>
                    <a:pt x="2668239" y="1253730"/>
                  </a:lnTo>
                  <a:lnTo>
                    <a:pt x="2639928" y="1307754"/>
                  </a:lnTo>
                  <a:lnTo>
                    <a:pt x="2596128" y="1360794"/>
                  </a:lnTo>
                  <a:lnTo>
                    <a:pt x="2536650" y="1412365"/>
                  </a:lnTo>
                  <a:lnTo>
                    <a:pt x="2500973" y="1437446"/>
                  </a:lnTo>
                  <a:lnTo>
                    <a:pt x="2461307" y="1461978"/>
                  </a:lnTo>
                  <a:lnTo>
                    <a:pt x="2417627" y="1485900"/>
                  </a:lnTo>
                  <a:lnTo>
                    <a:pt x="2382885" y="1503079"/>
                  </a:lnTo>
                  <a:lnTo>
                    <a:pt x="2346636" y="1519543"/>
                  </a:lnTo>
                  <a:lnTo>
                    <a:pt x="2308945" y="1535289"/>
                  </a:lnTo>
                  <a:lnTo>
                    <a:pt x="2269879" y="1550312"/>
                  </a:lnTo>
                  <a:lnTo>
                    <a:pt x="2229501" y="1564608"/>
                  </a:lnTo>
                  <a:lnTo>
                    <a:pt x="2187877" y="1578175"/>
                  </a:lnTo>
                  <a:lnTo>
                    <a:pt x="2145072" y="1591008"/>
                  </a:lnTo>
                  <a:lnTo>
                    <a:pt x="2101152" y="1603104"/>
                  </a:lnTo>
                  <a:lnTo>
                    <a:pt x="2056181" y="1614459"/>
                  </a:lnTo>
                  <a:lnTo>
                    <a:pt x="2010224" y="1625068"/>
                  </a:lnTo>
                  <a:lnTo>
                    <a:pt x="1963347" y="1634930"/>
                  </a:lnTo>
                  <a:lnTo>
                    <a:pt x="1915614" y="1644039"/>
                  </a:lnTo>
                  <a:lnTo>
                    <a:pt x="1867092" y="1652392"/>
                  </a:lnTo>
                  <a:lnTo>
                    <a:pt x="1817844" y="1659985"/>
                  </a:lnTo>
                  <a:lnTo>
                    <a:pt x="1767936" y="1666815"/>
                  </a:lnTo>
                  <a:lnTo>
                    <a:pt x="1717433" y="1672878"/>
                  </a:lnTo>
                  <a:lnTo>
                    <a:pt x="1666401" y="1678170"/>
                  </a:lnTo>
                  <a:lnTo>
                    <a:pt x="1614904" y="1682688"/>
                  </a:lnTo>
                  <a:lnTo>
                    <a:pt x="1563008" y="1686427"/>
                  </a:lnTo>
                  <a:lnTo>
                    <a:pt x="1510777" y="1689385"/>
                  </a:lnTo>
                  <a:lnTo>
                    <a:pt x="1458276" y="1691557"/>
                  </a:lnTo>
                  <a:lnTo>
                    <a:pt x="1405572" y="1692939"/>
                  </a:lnTo>
                  <a:lnTo>
                    <a:pt x="1352729" y="1693529"/>
                  </a:lnTo>
                  <a:lnTo>
                    <a:pt x="1299811" y="1693321"/>
                  </a:lnTo>
                  <a:lnTo>
                    <a:pt x="1246885" y="1692313"/>
                  </a:lnTo>
                  <a:lnTo>
                    <a:pt x="1194015" y="1690501"/>
                  </a:lnTo>
                  <a:lnTo>
                    <a:pt x="1141267" y="1687881"/>
                  </a:lnTo>
                  <a:lnTo>
                    <a:pt x="1088705" y="1684450"/>
                  </a:lnTo>
                  <a:lnTo>
                    <a:pt x="1036394" y="1680203"/>
                  </a:lnTo>
                  <a:lnTo>
                    <a:pt x="984401" y="1675136"/>
                  </a:lnTo>
                  <a:lnTo>
                    <a:pt x="932789" y="1669248"/>
                  </a:lnTo>
                  <a:lnTo>
                    <a:pt x="881624" y="1662532"/>
                  </a:lnTo>
                  <a:lnTo>
                    <a:pt x="830972" y="1654987"/>
                  </a:lnTo>
                  <a:lnTo>
                    <a:pt x="780896" y="1646607"/>
                  </a:lnTo>
                  <a:lnTo>
                    <a:pt x="731463" y="1637390"/>
                  </a:lnTo>
                  <a:lnTo>
                    <a:pt x="682737" y="1627332"/>
                  </a:lnTo>
                  <a:lnTo>
                    <a:pt x="634784" y="1616428"/>
                  </a:lnTo>
                  <a:lnTo>
                    <a:pt x="587669" y="1604676"/>
                  </a:lnTo>
                  <a:lnTo>
                    <a:pt x="541456" y="1592072"/>
                  </a:lnTo>
                  <a:lnTo>
                    <a:pt x="481627" y="1574023"/>
                  </a:lnTo>
                  <a:lnTo>
                    <a:pt x="425178" y="1554945"/>
                  </a:lnTo>
                  <a:lnTo>
                    <a:pt x="372133" y="1534897"/>
                  </a:lnTo>
                  <a:lnTo>
                    <a:pt x="322514" y="1513941"/>
                  </a:lnTo>
                  <a:lnTo>
                    <a:pt x="276347" y="1492137"/>
                  </a:lnTo>
                  <a:lnTo>
                    <a:pt x="233653" y="1469546"/>
                  </a:lnTo>
                  <a:lnTo>
                    <a:pt x="194457" y="1446228"/>
                  </a:lnTo>
                  <a:lnTo>
                    <a:pt x="158782" y="1422245"/>
                  </a:lnTo>
                  <a:lnTo>
                    <a:pt x="126651" y="1397658"/>
                  </a:lnTo>
                  <a:lnTo>
                    <a:pt x="73114" y="1346911"/>
                  </a:lnTo>
                  <a:lnTo>
                    <a:pt x="34036" y="1294475"/>
                  </a:lnTo>
                  <a:lnTo>
                    <a:pt x="9602" y="1240835"/>
                  </a:lnTo>
                  <a:lnTo>
                    <a:pt x="0" y="1186477"/>
                  </a:lnTo>
                  <a:lnTo>
                    <a:pt x="819" y="1159181"/>
                  </a:lnTo>
                  <a:lnTo>
                    <a:pt x="13816" y="1104659"/>
                  </a:lnTo>
                  <a:lnTo>
                    <a:pt x="42113" y="1050635"/>
                  </a:lnTo>
                  <a:lnTo>
                    <a:pt x="85897" y="997595"/>
                  </a:lnTo>
                  <a:lnTo>
                    <a:pt x="145355" y="946024"/>
                  </a:lnTo>
                  <a:lnTo>
                    <a:pt x="181021" y="920943"/>
                  </a:lnTo>
                  <a:lnTo>
                    <a:pt x="220676" y="896411"/>
                  </a:lnTo>
                  <a:lnTo>
                    <a:pt x="264342" y="872490"/>
                  </a:lnTo>
                  <a:lnTo>
                    <a:pt x="298890" y="855414"/>
                  </a:lnTo>
                  <a:lnTo>
                    <a:pt x="335042" y="839009"/>
                  </a:lnTo>
                  <a:lnTo>
                    <a:pt x="372731" y="823282"/>
                  </a:lnTo>
                  <a:lnTo>
                    <a:pt x="411892" y="808244"/>
                  </a:lnTo>
                  <a:lnTo>
                    <a:pt x="452462" y="793901"/>
                  </a:lnTo>
                  <a:lnTo>
                    <a:pt x="494374" y="780265"/>
                  </a:lnTo>
                  <a:lnTo>
                    <a:pt x="537563" y="767342"/>
                  </a:lnTo>
                  <a:lnTo>
                    <a:pt x="581965" y="755142"/>
                  </a:lnTo>
                  <a:lnTo>
                    <a:pt x="627513" y="743674"/>
                  </a:lnTo>
                  <a:lnTo>
                    <a:pt x="674144" y="732946"/>
                  </a:lnTo>
                  <a:lnTo>
                    <a:pt x="721792" y="722968"/>
                  </a:lnTo>
                  <a:lnTo>
                    <a:pt x="770392" y="713748"/>
                  </a:lnTo>
                  <a:lnTo>
                    <a:pt x="819878" y="705294"/>
                  </a:lnTo>
                  <a:lnTo>
                    <a:pt x="870186" y="697616"/>
                  </a:lnTo>
                  <a:lnTo>
                    <a:pt x="921250" y="690722"/>
                  </a:lnTo>
                  <a:lnTo>
                    <a:pt x="973006" y="684621"/>
                  </a:lnTo>
                  <a:lnTo>
                    <a:pt x="1025388" y="679323"/>
                  </a:lnTo>
                  <a:lnTo>
                    <a:pt x="1078331" y="674835"/>
                  </a:lnTo>
                  <a:lnTo>
                    <a:pt x="1131771" y="671166"/>
                  </a:lnTo>
                  <a:lnTo>
                    <a:pt x="1185641" y="668326"/>
                  </a:lnTo>
                  <a:lnTo>
                    <a:pt x="1239877" y="666322"/>
                  </a:lnTo>
                  <a:lnTo>
                    <a:pt x="1294414" y="665165"/>
                  </a:lnTo>
                  <a:lnTo>
                    <a:pt x="1349186" y="664862"/>
                  </a:lnTo>
                  <a:lnTo>
                    <a:pt x="1404129" y="665422"/>
                  </a:lnTo>
                  <a:lnTo>
                    <a:pt x="1459177" y="666855"/>
                  </a:lnTo>
                  <a:lnTo>
                    <a:pt x="1514266" y="669168"/>
                  </a:lnTo>
                  <a:lnTo>
                    <a:pt x="1569330" y="672371"/>
                  </a:lnTo>
                  <a:lnTo>
                    <a:pt x="1624304" y="676473"/>
                  </a:lnTo>
                  <a:lnTo>
                    <a:pt x="1679122" y="681482"/>
                  </a:lnTo>
                  <a:lnTo>
                    <a:pt x="2814248" y="0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8381238" y="3624198"/>
            <a:ext cx="1405890" cy="666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FFFFFF"/>
                </a:solidFill>
                <a:latin typeface="Georgia"/>
                <a:cs typeface="Georgia"/>
              </a:rPr>
              <a:t>Click browse</a:t>
            </a:r>
            <a:r>
              <a:rPr sz="1400" b="1" spc="-21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400" b="1" dirty="0">
                <a:solidFill>
                  <a:srgbClr val="FFFFFF"/>
                </a:solidFill>
                <a:latin typeface="Georgia"/>
                <a:cs typeface="Georgia"/>
              </a:rPr>
              <a:t>to  </a:t>
            </a:r>
            <a:r>
              <a:rPr sz="1400" b="1" spc="-5" dirty="0">
                <a:solidFill>
                  <a:srgbClr val="FFFFFF"/>
                </a:solidFill>
                <a:latin typeface="Georgia"/>
                <a:cs typeface="Georgia"/>
              </a:rPr>
              <a:t>upload </a:t>
            </a:r>
            <a:r>
              <a:rPr sz="1400" b="1" dirty="0">
                <a:solidFill>
                  <a:srgbClr val="FFFFFF"/>
                </a:solidFill>
                <a:latin typeface="Georgia"/>
                <a:cs typeface="Georgia"/>
              </a:rPr>
              <a:t>Fee  </a:t>
            </a:r>
            <a:r>
              <a:rPr sz="1400" b="1" spc="-5" dirty="0">
                <a:solidFill>
                  <a:srgbClr val="FFFFFF"/>
                </a:solidFill>
                <a:latin typeface="Georgia"/>
                <a:cs typeface="Georgia"/>
              </a:rPr>
              <a:t>document</a:t>
            </a:r>
            <a:endParaRPr sz="1400">
              <a:latin typeface="Georgia"/>
              <a:cs typeface="Georgia"/>
            </a:endParaRPr>
          </a:p>
        </p:txBody>
      </p:sp>
      <p:sp>
        <p:nvSpPr>
          <p:cNvPr id="11" name="object 4"/>
          <p:cNvSpPr/>
          <p:nvPr/>
        </p:nvSpPr>
        <p:spPr>
          <a:xfrm>
            <a:off x="0" y="6626350"/>
            <a:ext cx="786384" cy="228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621780"/>
            <a:chOff x="0" y="0"/>
            <a:chExt cx="12192000" cy="662178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191999" cy="662178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114044" y="2196083"/>
              <a:ext cx="2827020" cy="113538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186690" y="2230352"/>
              <a:ext cx="2682240" cy="951230"/>
            </a:xfrm>
            <a:custGeom>
              <a:avLst/>
              <a:gdLst/>
              <a:ahLst/>
              <a:cxnLst/>
              <a:rect l="l" t="t" r="r" b="b"/>
              <a:pathLst>
                <a:path w="2682240" h="951230">
                  <a:moveTo>
                    <a:pt x="1335169" y="0"/>
                  </a:moveTo>
                  <a:lnTo>
                    <a:pt x="1270092" y="423"/>
                  </a:lnTo>
                  <a:lnTo>
                    <a:pt x="1204648" y="1554"/>
                  </a:lnTo>
                  <a:lnTo>
                    <a:pt x="1138927" y="3405"/>
                  </a:lnTo>
                  <a:lnTo>
                    <a:pt x="1073020" y="5990"/>
                  </a:lnTo>
                  <a:lnTo>
                    <a:pt x="996256" y="9939"/>
                  </a:lnTo>
                  <a:lnTo>
                    <a:pt x="921561" y="14799"/>
                  </a:lnTo>
                  <a:lnTo>
                    <a:pt x="849032" y="20536"/>
                  </a:lnTo>
                  <a:lnTo>
                    <a:pt x="778767" y="27118"/>
                  </a:lnTo>
                  <a:lnTo>
                    <a:pt x="710864" y="34513"/>
                  </a:lnTo>
                  <a:lnTo>
                    <a:pt x="645423" y="42687"/>
                  </a:lnTo>
                  <a:lnTo>
                    <a:pt x="582539" y="51609"/>
                  </a:lnTo>
                  <a:lnTo>
                    <a:pt x="522313" y="61245"/>
                  </a:lnTo>
                  <a:lnTo>
                    <a:pt x="464841" y="71563"/>
                  </a:lnTo>
                  <a:lnTo>
                    <a:pt x="410222" y="82531"/>
                  </a:lnTo>
                  <a:lnTo>
                    <a:pt x="358555" y="94115"/>
                  </a:lnTo>
                  <a:lnTo>
                    <a:pt x="309936" y="106284"/>
                  </a:lnTo>
                  <a:lnTo>
                    <a:pt x="264465" y="119004"/>
                  </a:lnTo>
                  <a:lnTo>
                    <a:pt x="222239" y="132244"/>
                  </a:lnTo>
                  <a:lnTo>
                    <a:pt x="183356" y="145970"/>
                  </a:lnTo>
                  <a:lnTo>
                    <a:pt x="147915" y="160149"/>
                  </a:lnTo>
                  <a:lnTo>
                    <a:pt x="87750" y="189740"/>
                  </a:lnTo>
                  <a:lnTo>
                    <a:pt x="42527" y="220755"/>
                  </a:lnTo>
                  <a:lnTo>
                    <a:pt x="13034" y="252934"/>
                  </a:lnTo>
                  <a:lnTo>
                    <a:pt x="0" y="302813"/>
                  </a:lnTo>
                  <a:lnTo>
                    <a:pt x="4369" y="319738"/>
                  </a:lnTo>
                  <a:lnTo>
                    <a:pt x="26768" y="353843"/>
                  </a:lnTo>
                  <a:lnTo>
                    <a:pt x="59727" y="382205"/>
                  </a:lnTo>
                  <a:lnTo>
                    <a:pt x="104309" y="409216"/>
                  </a:lnTo>
                  <a:lnTo>
                    <a:pt x="159788" y="434770"/>
                  </a:lnTo>
                  <a:lnTo>
                    <a:pt x="225441" y="458762"/>
                  </a:lnTo>
                  <a:lnTo>
                    <a:pt x="261855" y="470139"/>
                  </a:lnTo>
                  <a:lnTo>
                    <a:pt x="300541" y="481087"/>
                  </a:lnTo>
                  <a:lnTo>
                    <a:pt x="341407" y="491591"/>
                  </a:lnTo>
                  <a:lnTo>
                    <a:pt x="384364" y="501638"/>
                  </a:lnTo>
                  <a:lnTo>
                    <a:pt x="429319" y="511216"/>
                  </a:lnTo>
                  <a:lnTo>
                    <a:pt x="476184" y="520312"/>
                  </a:lnTo>
                  <a:lnTo>
                    <a:pt x="524866" y="528911"/>
                  </a:lnTo>
                  <a:lnTo>
                    <a:pt x="575276" y="537001"/>
                  </a:lnTo>
                  <a:lnTo>
                    <a:pt x="627322" y="544568"/>
                  </a:lnTo>
                  <a:lnTo>
                    <a:pt x="680915" y="551600"/>
                  </a:lnTo>
                  <a:lnTo>
                    <a:pt x="735963" y="558083"/>
                  </a:lnTo>
                  <a:lnTo>
                    <a:pt x="792376" y="564004"/>
                  </a:lnTo>
                  <a:lnTo>
                    <a:pt x="850064" y="569350"/>
                  </a:lnTo>
                  <a:lnTo>
                    <a:pt x="908935" y="574108"/>
                  </a:lnTo>
                  <a:lnTo>
                    <a:pt x="968898" y="578264"/>
                  </a:lnTo>
                  <a:lnTo>
                    <a:pt x="1029864" y="581805"/>
                  </a:lnTo>
                  <a:lnTo>
                    <a:pt x="1091742" y="584719"/>
                  </a:lnTo>
                  <a:lnTo>
                    <a:pt x="1154441" y="586991"/>
                  </a:lnTo>
                  <a:lnTo>
                    <a:pt x="1217870" y="588610"/>
                  </a:lnTo>
                  <a:lnTo>
                    <a:pt x="1281939" y="589560"/>
                  </a:lnTo>
                  <a:lnTo>
                    <a:pt x="1346556" y="589830"/>
                  </a:lnTo>
                  <a:lnTo>
                    <a:pt x="1411633" y="589406"/>
                  </a:lnTo>
                  <a:lnTo>
                    <a:pt x="1477077" y="588276"/>
                  </a:lnTo>
                  <a:lnTo>
                    <a:pt x="1542798" y="586424"/>
                  </a:lnTo>
                  <a:lnTo>
                    <a:pt x="1608706" y="583840"/>
                  </a:lnTo>
                  <a:lnTo>
                    <a:pt x="2577716" y="950743"/>
                  </a:lnTo>
                  <a:lnTo>
                    <a:pt x="2081527" y="540787"/>
                  </a:lnTo>
                  <a:lnTo>
                    <a:pt x="2159564" y="528515"/>
                  </a:lnTo>
                  <a:lnTo>
                    <a:pt x="2232716" y="515190"/>
                  </a:lnTo>
                  <a:lnTo>
                    <a:pt x="2300853" y="500880"/>
                  </a:lnTo>
                  <a:lnTo>
                    <a:pt x="2363844" y="485655"/>
                  </a:lnTo>
                  <a:lnTo>
                    <a:pt x="2421558" y="469584"/>
                  </a:lnTo>
                  <a:lnTo>
                    <a:pt x="2473864" y="452737"/>
                  </a:lnTo>
                  <a:lnTo>
                    <a:pt x="2520632" y="435182"/>
                  </a:lnTo>
                  <a:lnTo>
                    <a:pt x="2561730" y="416989"/>
                  </a:lnTo>
                  <a:lnTo>
                    <a:pt x="2597029" y="398228"/>
                  </a:lnTo>
                  <a:lnTo>
                    <a:pt x="2649703" y="359276"/>
                  </a:lnTo>
                  <a:lnTo>
                    <a:pt x="2677609" y="318883"/>
                  </a:lnTo>
                  <a:lnTo>
                    <a:pt x="2681947" y="298318"/>
                  </a:lnTo>
                  <a:lnTo>
                    <a:pt x="2679701" y="277601"/>
                  </a:lnTo>
                  <a:lnTo>
                    <a:pt x="2654932" y="235987"/>
                  </a:lnTo>
                  <a:lnTo>
                    <a:pt x="2621977" y="207625"/>
                  </a:lnTo>
                  <a:lnTo>
                    <a:pt x="2577399" y="180614"/>
                  </a:lnTo>
                  <a:lnTo>
                    <a:pt x="2521923" y="155060"/>
                  </a:lnTo>
                  <a:lnTo>
                    <a:pt x="2456273" y="131068"/>
                  </a:lnTo>
                  <a:lnTo>
                    <a:pt x="2419860" y="119690"/>
                  </a:lnTo>
                  <a:lnTo>
                    <a:pt x="2381175" y="108743"/>
                  </a:lnTo>
                  <a:lnTo>
                    <a:pt x="2340310" y="98239"/>
                  </a:lnTo>
                  <a:lnTo>
                    <a:pt x="2297355" y="88191"/>
                  </a:lnTo>
                  <a:lnTo>
                    <a:pt x="2252400" y="78613"/>
                  </a:lnTo>
                  <a:lnTo>
                    <a:pt x="2205537" y="69518"/>
                  </a:lnTo>
                  <a:lnTo>
                    <a:pt x="2156855" y="60919"/>
                  </a:lnTo>
                  <a:lnTo>
                    <a:pt x="2106446" y="52829"/>
                  </a:lnTo>
                  <a:lnTo>
                    <a:pt x="2054400" y="45262"/>
                  </a:lnTo>
                  <a:lnTo>
                    <a:pt x="2000808" y="38230"/>
                  </a:lnTo>
                  <a:lnTo>
                    <a:pt x="1945760" y="31747"/>
                  </a:lnTo>
                  <a:lnTo>
                    <a:pt x="1889347" y="25826"/>
                  </a:lnTo>
                  <a:lnTo>
                    <a:pt x="1831660" y="20480"/>
                  </a:lnTo>
                  <a:lnTo>
                    <a:pt x="1772790" y="15722"/>
                  </a:lnTo>
                  <a:lnTo>
                    <a:pt x="1712826" y="11566"/>
                  </a:lnTo>
                  <a:lnTo>
                    <a:pt x="1651860" y="8024"/>
                  </a:lnTo>
                  <a:lnTo>
                    <a:pt x="1589983" y="5111"/>
                  </a:lnTo>
                  <a:lnTo>
                    <a:pt x="1527284" y="2838"/>
                  </a:lnTo>
                  <a:lnTo>
                    <a:pt x="1463855" y="1220"/>
                  </a:lnTo>
                  <a:lnTo>
                    <a:pt x="1399786" y="270"/>
                  </a:lnTo>
                  <a:lnTo>
                    <a:pt x="1335169" y="0"/>
                  </a:lnTo>
                  <a:close/>
                </a:path>
              </a:pathLst>
            </a:custGeom>
            <a:solidFill>
              <a:srgbClr val="2D75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86690" y="2230352"/>
              <a:ext cx="2682240" cy="951230"/>
            </a:xfrm>
            <a:custGeom>
              <a:avLst/>
              <a:gdLst/>
              <a:ahLst/>
              <a:cxnLst/>
              <a:rect l="l" t="t" r="r" b="b"/>
              <a:pathLst>
                <a:path w="2682240" h="951230">
                  <a:moveTo>
                    <a:pt x="2577716" y="950743"/>
                  </a:moveTo>
                  <a:lnTo>
                    <a:pt x="1608706" y="583840"/>
                  </a:lnTo>
                  <a:lnTo>
                    <a:pt x="1542798" y="586424"/>
                  </a:lnTo>
                  <a:lnTo>
                    <a:pt x="1477077" y="588276"/>
                  </a:lnTo>
                  <a:lnTo>
                    <a:pt x="1411633" y="589406"/>
                  </a:lnTo>
                  <a:lnTo>
                    <a:pt x="1346556" y="589830"/>
                  </a:lnTo>
                  <a:lnTo>
                    <a:pt x="1281939" y="589560"/>
                  </a:lnTo>
                  <a:lnTo>
                    <a:pt x="1217870" y="588610"/>
                  </a:lnTo>
                  <a:lnTo>
                    <a:pt x="1154441" y="586991"/>
                  </a:lnTo>
                  <a:lnTo>
                    <a:pt x="1091742" y="584719"/>
                  </a:lnTo>
                  <a:lnTo>
                    <a:pt x="1029864" y="581805"/>
                  </a:lnTo>
                  <a:lnTo>
                    <a:pt x="968898" y="578264"/>
                  </a:lnTo>
                  <a:lnTo>
                    <a:pt x="908935" y="574108"/>
                  </a:lnTo>
                  <a:lnTo>
                    <a:pt x="850064" y="569350"/>
                  </a:lnTo>
                  <a:lnTo>
                    <a:pt x="792376" y="564004"/>
                  </a:lnTo>
                  <a:lnTo>
                    <a:pt x="735963" y="558083"/>
                  </a:lnTo>
                  <a:lnTo>
                    <a:pt x="680915" y="551600"/>
                  </a:lnTo>
                  <a:lnTo>
                    <a:pt x="627322" y="544568"/>
                  </a:lnTo>
                  <a:lnTo>
                    <a:pt x="575276" y="537001"/>
                  </a:lnTo>
                  <a:lnTo>
                    <a:pt x="524866" y="528911"/>
                  </a:lnTo>
                  <a:lnTo>
                    <a:pt x="476184" y="520312"/>
                  </a:lnTo>
                  <a:lnTo>
                    <a:pt x="429319" y="511216"/>
                  </a:lnTo>
                  <a:lnTo>
                    <a:pt x="384364" y="501638"/>
                  </a:lnTo>
                  <a:lnTo>
                    <a:pt x="341407" y="491591"/>
                  </a:lnTo>
                  <a:lnTo>
                    <a:pt x="300541" y="481087"/>
                  </a:lnTo>
                  <a:lnTo>
                    <a:pt x="261855" y="470139"/>
                  </a:lnTo>
                  <a:lnTo>
                    <a:pt x="225441" y="458762"/>
                  </a:lnTo>
                  <a:lnTo>
                    <a:pt x="159788" y="434770"/>
                  </a:lnTo>
                  <a:lnTo>
                    <a:pt x="104309" y="409216"/>
                  </a:lnTo>
                  <a:lnTo>
                    <a:pt x="59727" y="382205"/>
                  </a:lnTo>
                  <a:lnTo>
                    <a:pt x="26768" y="353843"/>
                  </a:lnTo>
                  <a:lnTo>
                    <a:pt x="4369" y="319738"/>
                  </a:lnTo>
                  <a:lnTo>
                    <a:pt x="0" y="302813"/>
                  </a:lnTo>
                  <a:lnTo>
                    <a:pt x="52" y="286015"/>
                  </a:lnTo>
                  <a:lnTo>
                    <a:pt x="25765" y="236715"/>
                  </a:lnTo>
                  <a:lnTo>
                    <a:pt x="63222" y="205086"/>
                  </a:lnTo>
                  <a:lnTo>
                    <a:pt x="116013" y="174750"/>
                  </a:lnTo>
                  <a:lnTo>
                    <a:pt x="183356" y="145970"/>
                  </a:lnTo>
                  <a:lnTo>
                    <a:pt x="222239" y="132244"/>
                  </a:lnTo>
                  <a:lnTo>
                    <a:pt x="264465" y="119004"/>
                  </a:lnTo>
                  <a:lnTo>
                    <a:pt x="309936" y="106284"/>
                  </a:lnTo>
                  <a:lnTo>
                    <a:pt x="358555" y="94115"/>
                  </a:lnTo>
                  <a:lnTo>
                    <a:pt x="410222" y="82531"/>
                  </a:lnTo>
                  <a:lnTo>
                    <a:pt x="464841" y="71563"/>
                  </a:lnTo>
                  <a:lnTo>
                    <a:pt x="522313" y="61245"/>
                  </a:lnTo>
                  <a:lnTo>
                    <a:pt x="582539" y="51609"/>
                  </a:lnTo>
                  <a:lnTo>
                    <a:pt x="645423" y="42687"/>
                  </a:lnTo>
                  <a:lnTo>
                    <a:pt x="710864" y="34513"/>
                  </a:lnTo>
                  <a:lnTo>
                    <a:pt x="778767" y="27118"/>
                  </a:lnTo>
                  <a:lnTo>
                    <a:pt x="849032" y="20536"/>
                  </a:lnTo>
                  <a:lnTo>
                    <a:pt x="921561" y="14799"/>
                  </a:lnTo>
                  <a:lnTo>
                    <a:pt x="996256" y="9939"/>
                  </a:lnTo>
                  <a:lnTo>
                    <a:pt x="1073020" y="5990"/>
                  </a:lnTo>
                  <a:lnTo>
                    <a:pt x="1138927" y="3405"/>
                  </a:lnTo>
                  <a:lnTo>
                    <a:pt x="1204648" y="1554"/>
                  </a:lnTo>
                  <a:lnTo>
                    <a:pt x="1270092" y="423"/>
                  </a:lnTo>
                  <a:lnTo>
                    <a:pt x="1335169" y="0"/>
                  </a:lnTo>
                  <a:lnTo>
                    <a:pt x="1399786" y="270"/>
                  </a:lnTo>
                  <a:lnTo>
                    <a:pt x="1463855" y="1220"/>
                  </a:lnTo>
                  <a:lnTo>
                    <a:pt x="1527284" y="2838"/>
                  </a:lnTo>
                  <a:lnTo>
                    <a:pt x="1589983" y="5111"/>
                  </a:lnTo>
                  <a:lnTo>
                    <a:pt x="1651860" y="8024"/>
                  </a:lnTo>
                  <a:lnTo>
                    <a:pt x="1712826" y="11566"/>
                  </a:lnTo>
                  <a:lnTo>
                    <a:pt x="1772790" y="15722"/>
                  </a:lnTo>
                  <a:lnTo>
                    <a:pt x="1831660" y="20480"/>
                  </a:lnTo>
                  <a:lnTo>
                    <a:pt x="1889347" y="25826"/>
                  </a:lnTo>
                  <a:lnTo>
                    <a:pt x="1945760" y="31747"/>
                  </a:lnTo>
                  <a:lnTo>
                    <a:pt x="2000808" y="38230"/>
                  </a:lnTo>
                  <a:lnTo>
                    <a:pt x="2054400" y="45262"/>
                  </a:lnTo>
                  <a:lnTo>
                    <a:pt x="2106446" y="52829"/>
                  </a:lnTo>
                  <a:lnTo>
                    <a:pt x="2156855" y="60919"/>
                  </a:lnTo>
                  <a:lnTo>
                    <a:pt x="2205537" y="69518"/>
                  </a:lnTo>
                  <a:lnTo>
                    <a:pt x="2252400" y="78613"/>
                  </a:lnTo>
                  <a:lnTo>
                    <a:pt x="2297355" y="88191"/>
                  </a:lnTo>
                  <a:lnTo>
                    <a:pt x="2340310" y="98239"/>
                  </a:lnTo>
                  <a:lnTo>
                    <a:pt x="2381175" y="108743"/>
                  </a:lnTo>
                  <a:lnTo>
                    <a:pt x="2419860" y="119690"/>
                  </a:lnTo>
                  <a:lnTo>
                    <a:pt x="2456273" y="131068"/>
                  </a:lnTo>
                  <a:lnTo>
                    <a:pt x="2521923" y="155060"/>
                  </a:lnTo>
                  <a:lnTo>
                    <a:pt x="2577399" y="180614"/>
                  </a:lnTo>
                  <a:lnTo>
                    <a:pt x="2621977" y="207625"/>
                  </a:lnTo>
                  <a:lnTo>
                    <a:pt x="2654932" y="235987"/>
                  </a:lnTo>
                  <a:lnTo>
                    <a:pt x="2679701" y="277601"/>
                  </a:lnTo>
                  <a:lnTo>
                    <a:pt x="2681947" y="298318"/>
                  </a:lnTo>
                  <a:lnTo>
                    <a:pt x="2677609" y="318883"/>
                  </a:lnTo>
                  <a:lnTo>
                    <a:pt x="2649703" y="359276"/>
                  </a:lnTo>
                  <a:lnTo>
                    <a:pt x="2597029" y="398228"/>
                  </a:lnTo>
                  <a:lnTo>
                    <a:pt x="2561730" y="416989"/>
                  </a:lnTo>
                  <a:lnTo>
                    <a:pt x="2520632" y="435182"/>
                  </a:lnTo>
                  <a:lnTo>
                    <a:pt x="2473864" y="452737"/>
                  </a:lnTo>
                  <a:lnTo>
                    <a:pt x="2421558" y="469584"/>
                  </a:lnTo>
                  <a:lnTo>
                    <a:pt x="2363844" y="485655"/>
                  </a:lnTo>
                  <a:lnTo>
                    <a:pt x="2300853" y="500880"/>
                  </a:lnTo>
                  <a:lnTo>
                    <a:pt x="2232716" y="515190"/>
                  </a:lnTo>
                  <a:lnTo>
                    <a:pt x="2159564" y="528515"/>
                  </a:lnTo>
                  <a:lnTo>
                    <a:pt x="2081527" y="540787"/>
                  </a:lnTo>
                  <a:lnTo>
                    <a:pt x="2577716" y="950743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972817" y="2292857"/>
            <a:ext cx="1251585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103505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FFFFFF"/>
                </a:solidFill>
                <a:latin typeface="Georgia"/>
                <a:cs typeface="Georgia"/>
              </a:rPr>
              <a:t>1.Select the  fee</a:t>
            </a:r>
            <a:r>
              <a:rPr sz="1400" b="1" spc="-19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Georgia"/>
                <a:cs typeface="Georgia"/>
              </a:rPr>
              <a:t>document</a:t>
            </a:r>
            <a:endParaRPr sz="1400">
              <a:latin typeface="Georgia"/>
              <a:cs typeface="Georgia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5376671" y="4748784"/>
            <a:ext cx="2324100" cy="982980"/>
            <a:chOff x="5376671" y="4748784"/>
            <a:chExt cx="2324100" cy="982980"/>
          </a:xfrm>
        </p:grpSpPr>
        <p:sp>
          <p:nvSpPr>
            <p:cNvPr id="9" name="object 9"/>
            <p:cNvSpPr/>
            <p:nvPr/>
          </p:nvSpPr>
          <p:spPr>
            <a:xfrm>
              <a:off x="5376671" y="4748784"/>
              <a:ext cx="2324100" cy="98298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449542" y="4823206"/>
              <a:ext cx="2085339" cy="798195"/>
            </a:xfrm>
            <a:custGeom>
              <a:avLst/>
              <a:gdLst/>
              <a:ahLst/>
              <a:cxnLst/>
              <a:rect l="l" t="t" r="r" b="b"/>
              <a:pathLst>
                <a:path w="2085340" h="798195">
                  <a:moveTo>
                    <a:pt x="2084858" y="0"/>
                  </a:moveTo>
                  <a:lnTo>
                    <a:pt x="1324255" y="259842"/>
                  </a:lnTo>
                  <a:lnTo>
                    <a:pt x="1271404" y="255277"/>
                  </a:lnTo>
                  <a:lnTo>
                    <a:pt x="1218149" y="251552"/>
                  </a:lnTo>
                  <a:lnTo>
                    <a:pt x="1164606" y="248659"/>
                  </a:lnTo>
                  <a:lnTo>
                    <a:pt x="1110888" y="246589"/>
                  </a:lnTo>
                  <a:lnTo>
                    <a:pt x="1057109" y="245333"/>
                  </a:lnTo>
                  <a:lnTo>
                    <a:pt x="1003383" y="244884"/>
                  </a:lnTo>
                  <a:lnTo>
                    <a:pt x="949824" y="245232"/>
                  </a:lnTo>
                  <a:lnTo>
                    <a:pt x="896545" y="246369"/>
                  </a:lnTo>
                  <a:lnTo>
                    <a:pt x="843661" y="248286"/>
                  </a:lnTo>
                  <a:lnTo>
                    <a:pt x="791285" y="250975"/>
                  </a:lnTo>
                  <a:lnTo>
                    <a:pt x="739532" y="254428"/>
                  </a:lnTo>
                  <a:lnTo>
                    <a:pt x="688514" y="258636"/>
                  </a:lnTo>
                  <a:lnTo>
                    <a:pt x="638346" y="263590"/>
                  </a:lnTo>
                  <a:lnTo>
                    <a:pt x="589142" y="269282"/>
                  </a:lnTo>
                  <a:lnTo>
                    <a:pt x="541015" y="275703"/>
                  </a:lnTo>
                  <a:lnTo>
                    <a:pt x="494080" y="282845"/>
                  </a:lnTo>
                  <a:lnTo>
                    <a:pt x="448451" y="290700"/>
                  </a:lnTo>
                  <a:lnTo>
                    <a:pt x="404240" y="299258"/>
                  </a:lnTo>
                  <a:lnTo>
                    <a:pt x="361562" y="308512"/>
                  </a:lnTo>
                  <a:lnTo>
                    <a:pt x="320532" y="318452"/>
                  </a:lnTo>
                  <a:lnTo>
                    <a:pt x="281262" y="329071"/>
                  </a:lnTo>
                  <a:lnTo>
                    <a:pt x="243866" y="340360"/>
                  </a:lnTo>
                  <a:lnTo>
                    <a:pt x="190114" y="359060"/>
                  </a:lnTo>
                  <a:lnTo>
                    <a:pt x="143096" y="378626"/>
                  </a:lnTo>
                  <a:lnTo>
                    <a:pt x="102783" y="398943"/>
                  </a:lnTo>
                  <a:lnTo>
                    <a:pt x="69144" y="419892"/>
                  </a:lnTo>
                  <a:lnTo>
                    <a:pt x="21767" y="463221"/>
                  </a:lnTo>
                  <a:lnTo>
                    <a:pt x="723" y="507676"/>
                  </a:lnTo>
                  <a:lnTo>
                    <a:pt x="0" y="530034"/>
                  </a:lnTo>
                  <a:lnTo>
                    <a:pt x="5768" y="552322"/>
                  </a:lnTo>
                  <a:lnTo>
                    <a:pt x="36661" y="596224"/>
                  </a:lnTo>
                  <a:lnTo>
                    <a:pt x="93159" y="638445"/>
                  </a:lnTo>
                  <a:lnTo>
                    <a:pt x="130934" y="658633"/>
                  </a:lnTo>
                  <a:lnTo>
                    <a:pt x="175019" y="678050"/>
                  </a:lnTo>
                  <a:lnTo>
                    <a:pt x="225384" y="696578"/>
                  </a:lnTo>
                  <a:lnTo>
                    <a:pt x="281998" y="714102"/>
                  </a:lnTo>
                  <a:lnTo>
                    <a:pt x="344831" y="730504"/>
                  </a:lnTo>
                  <a:lnTo>
                    <a:pt x="390383" y="740793"/>
                  </a:lnTo>
                  <a:lnTo>
                    <a:pt x="437440" y="750224"/>
                  </a:lnTo>
                  <a:lnTo>
                    <a:pt x="485872" y="758798"/>
                  </a:lnTo>
                  <a:lnTo>
                    <a:pt x="535545" y="766519"/>
                  </a:lnTo>
                  <a:lnTo>
                    <a:pt x="586328" y="773389"/>
                  </a:lnTo>
                  <a:lnTo>
                    <a:pt x="638088" y="779410"/>
                  </a:lnTo>
                  <a:lnTo>
                    <a:pt x="690692" y="784586"/>
                  </a:lnTo>
                  <a:lnTo>
                    <a:pt x="744009" y="788919"/>
                  </a:lnTo>
                  <a:lnTo>
                    <a:pt x="797906" y="792411"/>
                  </a:lnTo>
                  <a:lnTo>
                    <a:pt x="852251" y="795066"/>
                  </a:lnTo>
                  <a:lnTo>
                    <a:pt x="906911" y="796885"/>
                  </a:lnTo>
                  <a:lnTo>
                    <a:pt x="961755" y="797872"/>
                  </a:lnTo>
                  <a:lnTo>
                    <a:pt x="1016649" y="798029"/>
                  </a:lnTo>
                  <a:lnTo>
                    <a:pt x="1071462" y="797358"/>
                  </a:lnTo>
                  <a:lnTo>
                    <a:pt x="1126061" y="795862"/>
                  </a:lnTo>
                  <a:lnTo>
                    <a:pt x="1180314" y="793545"/>
                  </a:lnTo>
                  <a:lnTo>
                    <a:pt x="1234088" y="790408"/>
                  </a:lnTo>
                  <a:lnTo>
                    <a:pt x="1287252" y="786454"/>
                  </a:lnTo>
                  <a:lnTo>
                    <a:pt x="1339672" y="781686"/>
                  </a:lnTo>
                  <a:lnTo>
                    <a:pt x="1391217" y="776106"/>
                  </a:lnTo>
                  <a:lnTo>
                    <a:pt x="1441754" y="769717"/>
                  </a:lnTo>
                  <a:lnTo>
                    <a:pt x="1491151" y="762522"/>
                  </a:lnTo>
                  <a:lnTo>
                    <a:pt x="1539276" y="754523"/>
                  </a:lnTo>
                  <a:lnTo>
                    <a:pt x="1585996" y="745723"/>
                  </a:lnTo>
                  <a:lnTo>
                    <a:pt x="1631179" y="736124"/>
                  </a:lnTo>
                  <a:lnTo>
                    <a:pt x="1674693" y="725730"/>
                  </a:lnTo>
                  <a:lnTo>
                    <a:pt x="1716405" y="714542"/>
                  </a:lnTo>
                  <a:lnTo>
                    <a:pt x="1756182" y="702564"/>
                  </a:lnTo>
                  <a:lnTo>
                    <a:pt x="1809935" y="683863"/>
                  </a:lnTo>
                  <a:lnTo>
                    <a:pt x="1856953" y="664297"/>
                  </a:lnTo>
                  <a:lnTo>
                    <a:pt x="1897266" y="643980"/>
                  </a:lnTo>
                  <a:lnTo>
                    <a:pt x="1930905" y="623031"/>
                  </a:lnTo>
                  <a:lnTo>
                    <a:pt x="1978282" y="579702"/>
                  </a:lnTo>
                  <a:lnTo>
                    <a:pt x="1999326" y="535247"/>
                  </a:lnTo>
                  <a:lnTo>
                    <a:pt x="2000049" y="512889"/>
                  </a:lnTo>
                  <a:lnTo>
                    <a:pt x="1994281" y="490601"/>
                  </a:lnTo>
                  <a:lnTo>
                    <a:pt x="1963388" y="446699"/>
                  </a:lnTo>
                  <a:lnTo>
                    <a:pt x="1906890" y="404478"/>
                  </a:lnTo>
                  <a:lnTo>
                    <a:pt x="1869115" y="384290"/>
                  </a:lnTo>
                  <a:lnTo>
                    <a:pt x="1825030" y="364873"/>
                  </a:lnTo>
                  <a:lnTo>
                    <a:pt x="1774665" y="346345"/>
                  </a:lnTo>
                  <a:lnTo>
                    <a:pt x="1718051" y="328821"/>
                  </a:lnTo>
                  <a:lnTo>
                    <a:pt x="1655217" y="312420"/>
                  </a:lnTo>
                  <a:lnTo>
                    <a:pt x="2084858" y="0"/>
                  </a:lnTo>
                  <a:close/>
                </a:path>
              </a:pathLst>
            </a:custGeom>
            <a:solidFill>
              <a:srgbClr val="2D75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449542" y="4823206"/>
              <a:ext cx="2085339" cy="798195"/>
            </a:xfrm>
            <a:custGeom>
              <a:avLst/>
              <a:gdLst/>
              <a:ahLst/>
              <a:cxnLst/>
              <a:rect l="l" t="t" r="r" b="b"/>
              <a:pathLst>
                <a:path w="2085340" h="798195">
                  <a:moveTo>
                    <a:pt x="2084858" y="0"/>
                  </a:moveTo>
                  <a:lnTo>
                    <a:pt x="1655217" y="312420"/>
                  </a:lnTo>
                  <a:lnTo>
                    <a:pt x="1718051" y="328821"/>
                  </a:lnTo>
                  <a:lnTo>
                    <a:pt x="1774665" y="346345"/>
                  </a:lnTo>
                  <a:lnTo>
                    <a:pt x="1825030" y="364873"/>
                  </a:lnTo>
                  <a:lnTo>
                    <a:pt x="1869115" y="384290"/>
                  </a:lnTo>
                  <a:lnTo>
                    <a:pt x="1906890" y="404478"/>
                  </a:lnTo>
                  <a:lnTo>
                    <a:pt x="1963388" y="446699"/>
                  </a:lnTo>
                  <a:lnTo>
                    <a:pt x="1994281" y="490601"/>
                  </a:lnTo>
                  <a:lnTo>
                    <a:pt x="2000049" y="512889"/>
                  </a:lnTo>
                  <a:lnTo>
                    <a:pt x="1999326" y="535247"/>
                  </a:lnTo>
                  <a:lnTo>
                    <a:pt x="1978282" y="579702"/>
                  </a:lnTo>
                  <a:lnTo>
                    <a:pt x="1930905" y="623031"/>
                  </a:lnTo>
                  <a:lnTo>
                    <a:pt x="1897266" y="643980"/>
                  </a:lnTo>
                  <a:lnTo>
                    <a:pt x="1856953" y="664297"/>
                  </a:lnTo>
                  <a:lnTo>
                    <a:pt x="1809935" y="683863"/>
                  </a:lnTo>
                  <a:lnTo>
                    <a:pt x="1756182" y="702564"/>
                  </a:lnTo>
                  <a:lnTo>
                    <a:pt x="1716405" y="714542"/>
                  </a:lnTo>
                  <a:lnTo>
                    <a:pt x="1674693" y="725730"/>
                  </a:lnTo>
                  <a:lnTo>
                    <a:pt x="1631179" y="736124"/>
                  </a:lnTo>
                  <a:lnTo>
                    <a:pt x="1585996" y="745723"/>
                  </a:lnTo>
                  <a:lnTo>
                    <a:pt x="1539276" y="754523"/>
                  </a:lnTo>
                  <a:lnTo>
                    <a:pt x="1491151" y="762522"/>
                  </a:lnTo>
                  <a:lnTo>
                    <a:pt x="1441754" y="769717"/>
                  </a:lnTo>
                  <a:lnTo>
                    <a:pt x="1391217" y="776106"/>
                  </a:lnTo>
                  <a:lnTo>
                    <a:pt x="1339672" y="781686"/>
                  </a:lnTo>
                  <a:lnTo>
                    <a:pt x="1287252" y="786454"/>
                  </a:lnTo>
                  <a:lnTo>
                    <a:pt x="1234088" y="790408"/>
                  </a:lnTo>
                  <a:lnTo>
                    <a:pt x="1180314" y="793545"/>
                  </a:lnTo>
                  <a:lnTo>
                    <a:pt x="1126061" y="795862"/>
                  </a:lnTo>
                  <a:lnTo>
                    <a:pt x="1071462" y="797358"/>
                  </a:lnTo>
                  <a:lnTo>
                    <a:pt x="1016649" y="798029"/>
                  </a:lnTo>
                  <a:lnTo>
                    <a:pt x="961755" y="797872"/>
                  </a:lnTo>
                  <a:lnTo>
                    <a:pt x="906911" y="796885"/>
                  </a:lnTo>
                  <a:lnTo>
                    <a:pt x="852251" y="795066"/>
                  </a:lnTo>
                  <a:lnTo>
                    <a:pt x="797906" y="792411"/>
                  </a:lnTo>
                  <a:lnTo>
                    <a:pt x="744009" y="788919"/>
                  </a:lnTo>
                  <a:lnTo>
                    <a:pt x="690692" y="784586"/>
                  </a:lnTo>
                  <a:lnTo>
                    <a:pt x="638088" y="779410"/>
                  </a:lnTo>
                  <a:lnTo>
                    <a:pt x="586328" y="773389"/>
                  </a:lnTo>
                  <a:lnTo>
                    <a:pt x="535545" y="766519"/>
                  </a:lnTo>
                  <a:lnTo>
                    <a:pt x="485872" y="758798"/>
                  </a:lnTo>
                  <a:lnTo>
                    <a:pt x="437440" y="750224"/>
                  </a:lnTo>
                  <a:lnTo>
                    <a:pt x="390383" y="740793"/>
                  </a:lnTo>
                  <a:lnTo>
                    <a:pt x="344831" y="730504"/>
                  </a:lnTo>
                  <a:lnTo>
                    <a:pt x="281998" y="714102"/>
                  </a:lnTo>
                  <a:lnTo>
                    <a:pt x="225384" y="696578"/>
                  </a:lnTo>
                  <a:lnTo>
                    <a:pt x="175019" y="678050"/>
                  </a:lnTo>
                  <a:lnTo>
                    <a:pt x="130934" y="658633"/>
                  </a:lnTo>
                  <a:lnTo>
                    <a:pt x="93159" y="638445"/>
                  </a:lnTo>
                  <a:lnTo>
                    <a:pt x="36661" y="596224"/>
                  </a:lnTo>
                  <a:lnTo>
                    <a:pt x="5768" y="552322"/>
                  </a:lnTo>
                  <a:lnTo>
                    <a:pt x="0" y="530034"/>
                  </a:lnTo>
                  <a:lnTo>
                    <a:pt x="723" y="507676"/>
                  </a:lnTo>
                  <a:lnTo>
                    <a:pt x="21767" y="463221"/>
                  </a:lnTo>
                  <a:lnTo>
                    <a:pt x="69144" y="419892"/>
                  </a:lnTo>
                  <a:lnTo>
                    <a:pt x="102783" y="398943"/>
                  </a:lnTo>
                  <a:lnTo>
                    <a:pt x="143096" y="378626"/>
                  </a:lnTo>
                  <a:lnTo>
                    <a:pt x="190114" y="359060"/>
                  </a:lnTo>
                  <a:lnTo>
                    <a:pt x="243866" y="340360"/>
                  </a:lnTo>
                  <a:lnTo>
                    <a:pt x="281262" y="329071"/>
                  </a:lnTo>
                  <a:lnTo>
                    <a:pt x="320532" y="318452"/>
                  </a:lnTo>
                  <a:lnTo>
                    <a:pt x="361562" y="308512"/>
                  </a:lnTo>
                  <a:lnTo>
                    <a:pt x="404240" y="299258"/>
                  </a:lnTo>
                  <a:lnTo>
                    <a:pt x="448451" y="290700"/>
                  </a:lnTo>
                  <a:lnTo>
                    <a:pt x="494080" y="282845"/>
                  </a:lnTo>
                  <a:lnTo>
                    <a:pt x="541015" y="275703"/>
                  </a:lnTo>
                  <a:lnTo>
                    <a:pt x="589142" y="269282"/>
                  </a:lnTo>
                  <a:lnTo>
                    <a:pt x="638346" y="263590"/>
                  </a:lnTo>
                  <a:lnTo>
                    <a:pt x="688514" y="258636"/>
                  </a:lnTo>
                  <a:lnTo>
                    <a:pt x="739532" y="254428"/>
                  </a:lnTo>
                  <a:lnTo>
                    <a:pt x="791285" y="250975"/>
                  </a:lnTo>
                  <a:lnTo>
                    <a:pt x="843661" y="248286"/>
                  </a:lnTo>
                  <a:lnTo>
                    <a:pt x="896545" y="246369"/>
                  </a:lnTo>
                  <a:lnTo>
                    <a:pt x="949824" y="245232"/>
                  </a:lnTo>
                  <a:lnTo>
                    <a:pt x="1003383" y="244884"/>
                  </a:lnTo>
                  <a:lnTo>
                    <a:pt x="1057109" y="245333"/>
                  </a:lnTo>
                  <a:lnTo>
                    <a:pt x="1110888" y="246589"/>
                  </a:lnTo>
                  <a:lnTo>
                    <a:pt x="1164606" y="248659"/>
                  </a:lnTo>
                  <a:lnTo>
                    <a:pt x="1218149" y="251552"/>
                  </a:lnTo>
                  <a:lnTo>
                    <a:pt x="1271404" y="255277"/>
                  </a:lnTo>
                  <a:lnTo>
                    <a:pt x="1324255" y="259842"/>
                  </a:lnTo>
                  <a:lnTo>
                    <a:pt x="2084858" y="0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6193028" y="5100954"/>
            <a:ext cx="650240" cy="453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FFFFFF"/>
                </a:solidFill>
                <a:latin typeface="Georgia"/>
                <a:cs typeface="Georgia"/>
              </a:rPr>
              <a:t>2.Click</a:t>
            </a:r>
            <a:endParaRPr sz="1400">
              <a:latin typeface="Georgia"/>
              <a:cs typeface="Georgia"/>
            </a:endParaRPr>
          </a:p>
          <a:p>
            <a:pPr marL="81280">
              <a:lnSpc>
                <a:spcPct val="100000"/>
              </a:lnSpc>
            </a:pPr>
            <a:r>
              <a:rPr sz="1400" b="1" spc="-5" dirty="0">
                <a:solidFill>
                  <a:srgbClr val="FFFFFF"/>
                </a:solidFill>
                <a:latin typeface="Georgia"/>
                <a:cs typeface="Georgia"/>
              </a:rPr>
              <a:t>Open</a:t>
            </a:r>
            <a:endParaRPr sz="1400">
              <a:latin typeface="Georgia"/>
              <a:cs typeface="Georgia"/>
            </a:endParaRPr>
          </a:p>
        </p:txBody>
      </p:sp>
      <p:sp>
        <p:nvSpPr>
          <p:cNvPr id="16" name="object 4"/>
          <p:cNvSpPr/>
          <p:nvPr/>
        </p:nvSpPr>
        <p:spPr>
          <a:xfrm>
            <a:off x="0" y="6626350"/>
            <a:ext cx="786384" cy="2286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621780"/>
            <a:chOff x="0" y="0"/>
            <a:chExt cx="12192000" cy="662178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191999" cy="662178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400044" y="1205483"/>
              <a:ext cx="2895600" cy="166573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472183" y="1239719"/>
              <a:ext cx="2682240" cy="1468755"/>
            </a:xfrm>
            <a:custGeom>
              <a:avLst/>
              <a:gdLst/>
              <a:ahLst/>
              <a:cxnLst/>
              <a:rect l="l" t="t" r="r" b="b"/>
              <a:pathLst>
                <a:path w="2682240" h="1468755">
                  <a:moveTo>
                    <a:pt x="1364633" y="0"/>
                  </a:moveTo>
                  <a:lnTo>
                    <a:pt x="1301842" y="143"/>
                  </a:lnTo>
                  <a:lnTo>
                    <a:pt x="1238686" y="1281"/>
                  </a:lnTo>
                  <a:lnTo>
                    <a:pt x="1175250" y="3434"/>
                  </a:lnTo>
                  <a:lnTo>
                    <a:pt x="1111617" y="6617"/>
                  </a:lnTo>
                  <a:lnTo>
                    <a:pt x="1047873" y="10849"/>
                  </a:lnTo>
                  <a:lnTo>
                    <a:pt x="976516" y="16870"/>
                  </a:lnTo>
                  <a:lnTo>
                    <a:pt x="907025" y="24084"/>
                  </a:lnTo>
                  <a:lnTo>
                    <a:pt x="839475" y="32451"/>
                  </a:lnTo>
                  <a:lnTo>
                    <a:pt x="773945" y="41931"/>
                  </a:lnTo>
                  <a:lnTo>
                    <a:pt x="710513" y="52482"/>
                  </a:lnTo>
                  <a:lnTo>
                    <a:pt x="649254" y="64063"/>
                  </a:lnTo>
                  <a:lnTo>
                    <a:pt x="590248" y="76635"/>
                  </a:lnTo>
                  <a:lnTo>
                    <a:pt x="533571" y="90155"/>
                  </a:lnTo>
                  <a:lnTo>
                    <a:pt x="479301" y="104584"/>
                  </a:lnTo>
                  <a:lnTo>
                    <a:pt x="427515" y="119881"/>
                  </a:lnTo>
                  <a:lnTo>
                    <a:pt x="378291" y="136005"/>
                  </a:lnTo>
                  <a:lnTo>
                    <a:pt x="331707" y="152914"/>
                  </a:lnTo>
                  <a:lnTo>
                    <a:pt x="287838" y="170569"/>
                  </a:lnTo>
                  <a:lnTo>
                    <a:pt x="246764" y="188929"/>
                  </a:lnTo>
                  <a:lnTo>
                    <a:pt x="208562" y="207953"/>
                  </a:lnTo>
                  <a:lnTo>
                    <a:pt x="173308" y="227600"/>
                  </a:lnTo>
                  <a:lnTo>
                    <a:pt x="111957" y="268600"/>
                  </a:lnTo>
                  <a:lnTo>
                    <a:pt x="63331" y="311604"/>
                  </a:lnTo>
                  <a:lnTo>
                    <a:pt x="28050" y="356285"/>
                  </a:lnTo>
                  <a:lnTo>
                    <a:pt x="6733" y="402318"/>
                  </a:lnTo>
                  <a:lnTo>
                    <a:pt x="0" y="449376"/>
                  </a:lnTo>
                  <a:lnTo>
                    <a:pt x="2295" y="473188"/>
                  </a:lnTo>
                  <a:lnTo>
                    <a:pt x="18599" y="521173"/>
                  </a:lnTo>
                  <a:lnTo>
                    <a:pt x="48487" y="566299"/>
                  </a:lnTo>
                  <a:lnTo>
                    <a:pt x="88249" y="606900"/>
                  </a:lnTo>
                  <a:lnTo>
                    <a:pt x="138530" y="645431"/>
                  </a:lnTo>
                  <a:lnTo>
                    <a:pt x="198661" y="681749"/>
                  </a:lnTo>
                  <a:lnTo>
                    <a:pt x="267969" y="715712"/>
                  </a:lnTo>
                  <a:lnTo>
                    <a:pt x="305855" y="731767"/>
                  </a:lnTo>
                  <a:lnTo>
                    <a:pt x="345784" y="747180"/>
                  </a:lnTo>
                  <a:lnTo>
                    <a:pt x="387671" y="761933"/>
                  </a:lnTo>
                  <a:lnTo>
                    <a:pt x="431433" y="776009"/>
                  </a:lnTo>
                  <a:lnTo>
                    <a:pt x="476986" y="789391"/>
                  </a:lnTo>
                  <a:lnTo>
                    <a:pt x="524246" y="802060"/>
                  </a:lnTo>
                  <a:lnTo>
                    <a:pt x="573128" y="813998"/>
                  </a:lnTo>
                  <a:lnTo>
                    <a:pt x="623550" y="825189"/>
                  </a:lnTo>
                  <a:lnTo>
                    <a:pt x="675427" y="835614"/>
                  </a:lnTo>
                  <a:lnTo>
                    <a:pt x="728675" y="845256"/>
                  </a:lnTo>
                  <a:lnTo>
                    <a:pt x="783210" y="854097"/>
                  </a:lnTo>
                  <a:lnTo>
                    <a:pt x="838949" y="862119"/>
                  </a:lnTo>
                  <a:lnTo>
                    <a:pt x="895807" y="869304"/>
                  </a:lnTo>
                  <a:lnTo>
                    <a:pt x="953700" y="875636"/>
                  </a:lnTo>
                  <a:lnTo>
                    <a:pt x="1012545" y="881095"/>
                  </a:lnTo>
                  <a:lnTo>
                    <a:pt x="1072258" y="885665"/>
                  </a:lnTo>
                  <a:lnTo>
                    <a:pt x="1132754" y="889328"/>
                  </a:lnTo>
                  <a:lnTo>
                    <a:pt x="1193950" y="892066"/>
                  </a:lnTo>
                  <a:lnTo>
                    <a:pt x="1255762" y="893862"/>
                  </a:lnTo>
                  <a:lnTo>
                    <a:pt x="1318106" y="894697"/>
                  </a:lnTo>
                  <a:lnTo>
                    <a:pt x="1380898" y="894554"/>
                  </a:lnTo>
                  <a:lnTo>
                    <a:pt x="1444054" y="893415"/>
                  </a:lnTo>
                  <a:lnTo>
                    <a:pt x="1507490" y="891263"/>
                  </a:lnTo>
                  <a:lnTo>
                    <a:pt x="1571122" y="888079"/>
                  </a:lnTo>
                  <a:lnTo>
                    <a:pt x="1634867" y="883847"/>
                  </a:lnTo>
                  <a:lnTo>
                    <a:pt x="2681220" y="1468301"/>
                  </a:lnTo>
                  <a:lnTo>
                    <a:pt x="2103624" y="815394"/>
                  </a:lnTo>
                  <a:lnTo>
                    <a:pt x="2172693" y="798373"/>
                  </a:lnTo>
                  <a:lnTo>
                    <a:pt x="2237790" y="780085"/>
                  </a:lnTo>
                  <a:lnTo>
                    <a:pt x="2298824" y="760608"/>
                  </a:lnTo>
                  <a:lnTo>
                    <a:pt x="2355706" y="740017"/>
                  </a:lnTo>
                  <a:lnTo>
                    <a:pt x="2408347" y="718388"/>
                  </a:lnTo>
                  <a:lnTo>
                    <a:pt x="2456657" y="695799"/>
                  </a:lnTo>
                  <a:lnTo>
                    <a:pt x="2500548" y="672326"/>
                  </a:lnTo>
                  <a:lnTo>
                    <a:pt x="2539929" y="648044"/>
                  </a:lnTo>
                  <a:lnTo>
                    <a:pt x="2574712" y="623031"/>
                  </a:lnTo>
                  <a:lnTo>
                    <a:pt x="2604807" y="597361"/>
                  </a:lnTo>
                  <a:lnTo>
                    <a:pt x="2650577" y="544362"/>
                  </a:lnTo>
                  <a:lnTo>
                    <a:pt x="2676524" y="489655"/>
                  </a:lnTo>
                  <a:lnTo>
                    <a:pt x="2681934" y="433853"/>
                  </a:lnTo>
                  <a:lnTo>
                    <a:pt x="2676714" y="405732"/>
                  </a:lnTo>
                  <a:lnTo>
                    <a:pt x="2649978" y="349431"/>
                  </a:lnTo>
                  <a:lnTo>
                    <a:pt x="2615729" y="307847"/>
                  </a:lnTo>
                  <a:lnTo>
                    <a:pt x="2570623" y="268263"/>
                  </a:lnTo>
                  <a:lnTo>
                    <a:pt x="2515333" y="230821"/>
                  </a:lnTo>
                  <a:lnTo>
                    <a:pt x="2450530" y="195662"/>
                  </a:lnTo>
                  <a:lnTo>
                    <a:pt x="2414770" y="178984"/>
                  </a:lnTo>
                  <a:lnTo>
                    <a:pt x="2376884" y="162929"/>
                  </a:lnTo>
                  <a:lnTo>
                    <a:pt x="2336956" y="147516"/>
                  </a:lnTo>
                  <a:lnTo>
                    <a:pt x="2295069" y="132763"/>
                  </a:lnTo>
                  <a:lnTo>
                    <a:pt x="2251307" y="118687"/>
                  </a:lnTo>
                  <a:lnTo>
                    <a:pt x="2205754" y="105305"/>
                  </a:lnTo>
                  <a:lnTo>
                    <a:pt x="2158494" y="92637"/>
                  </a:lnTo>
                  <a:lnTo>
                    <a:pt x="2109611" y="80698"/>
                  </a:lnTo>
                  <a:lnTo>
                    <a:pt x="2059190" y="69507"/>
                  </a:lnTo>
                  <a:lnTo>
                    <a:pt x="2007313" y="59082"/>
                  </a:lnTo>
                  <a:lnTo>
                    <a:pt x="1954065" y="49440"/>
                  </a:lnTo>
                  <a:lnTo>
                    <a:pt x="1899530" y="40600"/>
                  </a:lnTo>
                  <a:lnTo>
                    <a:pt x="1843791" y="32577"/>
                  </a:lnTo>
                  <a:lnTo>
                    <a:pt x="1786933" y="25392"/>
                  </a:lnTo>
                  <a:lnTo>
                    <a:pt x="1729039" y="19060"/>
                  </a:lnTo>
                  <a:lnTo>
                    <a:pt x="1670194" y="13601"/>
                  </a:lnTo>
                  <a:lnTo>
                    <a:pt x="1610482" y="9031"/>
                  </a:lnTo>
                  <a:lnTo>
                    <a:pt x="1549985" y="5368"/>
                  </a:lnTo>
                  <a:lnTo>
                    <a:pt x="1488789" y="2630"/>
                  </a:lnTo>
                  <a:lnTo>
                    <a:pt x="1426977" y="834"/>
                  </a:lnTo>
                  <a:lnTo>
                    <a:pt x="1364633" y="0"/>
                  </a:lnTo>
                  <a:close/>
                </a:path>
              </a:pathLst>
            </a:custGeom>
            <a:solidFill>
              <a:srgbClr val="2D75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472183" y="1239719"/>
              <a:ext cx="2682240" cy="1468755"/>
            </a:xfrm>
            <a:custGeom>
              <a:avLst/>
              <a:gdLst/>
              <a:ahLst/>
              <a:cxnLst/>
              <a:rect l="l" t="t" r="r" b="b"/>
              <a:pathLst>
                <a:path w="2682240" h="1468755">
                  <a:moveTo>
                    <a:pt x="2681220" y="1468301"/>
                  </a:moveTo>
                  <a:lnTo>
                    <a:pt x="1634867" y="883847"/>
                  </a:lnTo>
                  <a:lnTo>
                    <a:pt x="1571122" y="888079"/>
                  </a:lnTo>
                  <a:lnTo>
                    <a:pt x="1507490" y="891263"/>
                  </a:lnTo>
                  <a:lnTo>
                    <a:pt x="1444054" y="893415"/>
                  </a:lnTo>
                  <a:lnTo>
                    <a:pt x="1380898" y="894554"/>
                  </a:lnTo>
                  <a:lnTo>
                    <a:pt x="1318106" y="894697"/>
                  </a:lnTo>
                  <a:lnTo>
                    <a:pt x="1255762" y="893862"/>
                  </a:lnTo>
                  <a:lnTo>
                    <a:pt x="1193950" y="892066"/>
                  </a:lnTo>
                  <a:lnTo>
                    <a:pt x="1132754" y="889328"/>
                  </a:lnTo>
                  <a:lnTo>
                    <a:pt x="1072258" y="885665"/>
                  </a:lnTo>
                  <a:lnTo>
                    <a:pt x="1012545" y="881095"/>
                  </a:lnTo>
                  <a:lnTo>
                    <a:pt x="953700" y="875636"/>
                  </a:lnTo>
                  <a:lnTo>
                    <a:pt x="895807" y="869304"/>
                  </a:lnTo>
                  <a:lnTo>
                    <a:pt x="838949" y="862119"/>
                  </a:lnTo>
                  <a:lnTo>
                    <a:pt x="783210" y="854097"/>
                  </a:lnTo>
                  <a:lnTo>
                    <a:pt x="728675" y="845256"/>
                  </a:lnTo>
                  <a:lnTo>
                    <a:pt x="675427" y="835614"/>
                  </a:lnTo>
                  <a:lnTo>
                    <a:pt x="623550" y="825189"/>
                  </a:lnTo>
                  <a:lnTo>
                    <a:pt x="573128" y="813998"/>
                  </a:lnTo>
                  <a:lnTo>
                    <a:pt x="524246" y="802060"/>
                  </a:lnTo>
                  <a:lnTo>
                    <a:pt x="476986" y="789391"/>
                  </a:lnTo>
                  <a:lnTo>
                    <a:pt x="431433" y="776009"/>
                  </a:lnTo>
                  <a:lnTo>
                    <a:pt x="387671" y="761933"/>
                  </a:lnTo>
                  <a:lnTo>
                    <a:pt x="345784" y="747180"/>
                  </a:lnTo>
                  <a:lnTo>
                    <a:pt x="305855" y="731767"/>
                  </a:lnTo>
                  <a:lnTo>
                    <a:pt x="267969" y="715712"/>
                  </a:lnTo>
                  <a:lnTo>
                    <a:pt x="232210" y="699034"/>
                  </a:lnTo>
                  <a:lnTo>
                    <a:pt x="167407" y="663876"/>
                  </a:lnTo>
                  <a:lnTo>
                    <a:pt x="112117" y="626434"/>
                  </a:lnTo>
                  <a:lnTo>
                    <a:pt x="67011" y="586850"/>
                  </a:lnTo>
                  <a:lnTo>
                    <a:pt x="32762" y="545265"/>
                  </a:lnTo>
                  <a:lnTo>
                    <a:pt x="8469" y="497134"/>
                  </a:lnTo>
                  <a:lnTo>
                    <a:pt x="0" y="449376"/>
                  </a:lnTo>
                  <a:lnTo>
                    <a:pt x="1505" y="425739"/>
                  </a:lnTo>
                  <a:lnTo>
                    <a:pt x="15607" y="379153"/>
                  </a:lnTo>
                  <a:lnTo>
                    <a:pt x="43984" y="333755"/>
                  </a:lnTo>
                  <a:lnTo>
                    <a:pt x="86015" y="289872"/>
                  </a:lnTo>
                  <a:lnTo>
                    <a:pt x="141080" y="247829"/>
                  </a:lnTo>
                  <a:lnTo>
                    <a:pt x="208562" y="207953"/>
                  </a:lnTo>
                  <a:lnTo>
                    <a:pt x="246764" y="188929"/>
                  </a:lnTo>
                  <a:lnTo>
                    <a:pt x="287838" y="170569"/>
                  </a:lnTo>
                  <a:lnTo>
                    <a:pt x="331707" y="152914"/>
                  </a:lnTo>
                  <a:lnTo>
                    <a:pt x="378291" y="136005"/>
                  </a:lnTo>
                  <a:lnTo>
                    <a:pt x="427515" y="119881"/>
                  </a:lnTo>
                  <a:lnTo>
                    <a:pt x="479301" y="104584"/>
                  </a:lnTo>
                  <a:lnTo>
                    <a:pt x="533571" y="90155"/>
                  </a:lnTo>
                  <a:lnTo>
                    <a:pt x="590248" y="76635"/>
                  </a:lnTo>
                  <a:lnTo>
                    <a:pt x="649254" y="64063"/>
                  </a:lnTo>
                  <a:lnTo>
                    <a:pt x="710513" y="52482"/>
                  </a:lnTo>
                  <a:lnTo>
                    <a:pt x="773945" y="41931"/>
                  </a:lnTo>
                  <a:lnTo>
                    <a:pt x="839475" y="32451"/>
                  </a:lnTo>
                  <a:lnTo>
                    <a:pt x="907025" y="24084"/>
                  </a:lnTo>
                  <a:lnTo>
                    <a:pt x="976516" y="16870"/>
                  </a:lnTo>
                  <a:lnTo>
                    <a:pt x="1047873" y="10849"/>
                  </a:lnTo>
                  <a:lnTo>
                    <a:pt x="1111617" y="6617"/>
                  </a:lnTo>
                  <a:lnTo>
                    <a:pt x="1175250" y="3434"/>
                  </a:lnTo>
                  <a:lnTo>
                    <a:pt x="1238686" y="1281"/>
                  </a:lnTo>
                  <a:lnTo>
                    <a:pt x="1301842" y="143"/>
                  </a:lnTo>
                  <a:lnTo>
                    <a:pt x="1364633" y="0"/>
                  </a:lnTo>
                  <a:lnTo>
                    <a:pt x="1426977" y="834"/>
                  </a:lnTo>
                  <a:lnTo>
                    <a:pt x="1488789" y="2630"/>
                  </a:lnTo>
                  <a:lnTo>
                    <a:pt x="1549985" y="5368"/>
                  </a:lnTo>
                  <a:lnTo>
                    <a:pt x="1610482" y="9031"/>
                  </a:lnTo>
                  <a:lnTo>
                    <a:pt x="1670194" y="13601"/>
                  </a:lnTo>
                  <a:lnTo>
                    <a:pt x="1729039" y="19060"/>
                  </a:lnTo>
                  <a:lnTo>
                    <a:pt x="1786933" y="25392"/>
                  </a:lnTo>
                  <a:lnTo>
                    <a:pt x="1843791" y="32577"/>
                  </a:lnTo>
                  <a:lnTo>
                    <a:pt x="1899530" y="40600"/>
                  </a:lnTo>
                  <a:lnTo>
                    <a:pt x="1954065" y="49440"/>
                  </a:lnTo>
                  <a:lnTo>
                    <a:pt x="2007313" y="59082"/>
                  </a:lnTo>
                  <a:lnTo>
                    <a:pt x="2059190" y="69507"/>
                  </a:lnTo>
                  <a:lnTo>
                    <a:pt x="2109611" y="80698"/>
                  </a:lnTo>
                  <a:lnTo>
                    <a:pt x="2158494" y="92637"/>
                  </a:lnTo>
                  <a:lnTo>
                    <a:pt x="2205754" y="105305"/>
                  </a:lnTo>
                  <a:lnTo>
                    <a:pt x="2251307" y="118687"/>
                  </a:lnTo>
                  <a:lnTo>
                    <a:pt x="2295069" y="132763"/>
                  </a:lnTo>
                  <a:lnTo>
                    <a:pt x="2336956" y="147516"/>
                  </a:lnTo>
                  <a:lnTo>
                    <a:pt x="2376884" y="162929"/>
                  </a:lnTo>
                  <a:lnTo>
                    <a:pt x="2414770" y="178984"/>
                  </a:lnTo>
                  <a:lnTo>
                    <a:pt x="2450530" y="195662"/>
                  </a:lnTo>
                  <a:lnTo>
                    <a:pt x="2515333" y="230821"/>
                  </a:lnTo>
                  <a:lnTo>
                    <a:pt x="2570623" y="268263"/>
                  </a:lnTo>
                  <a:lnTo>
                    <a:pt x="2615729" y="307847"/>
                  </a:lnTo>
                  <a:lnTo>
                    <a:pt x="2649978" y="349431"/>
                  </a:lnTo>
                  <a:lnTo>
                    <a:pt x="2676714" y="405732"/>
                  </a:lnTo>
                  <a:lnTo>
                    <a:pt x="2681934" y="433853"/>
                  </a:lnTo>
                  <a:lnTo>
                    <a:pt x="2681841" y="461853"/>
                  </a:lnTo>
                  <a:lnTo>
                    <a:pt x="2666073" y="517184"/>
                  </a:lnTo>
                  <a:lnTo>
                    <a:pt x="2630126" y="571113"/>
                  </a:lnTo>
                  <a:lnTo>
                    <a:pt x="2574712" y="623031"/>
                  </a:lnTo>
                  <a:lnTo>
                    <a:pt x="2539929" y="648044"/>
                  </a:lnTo>
                  <a:lnTo>
                    <a:pt x="2500548" y="672326"/>
                  </a:lnTo>
                  <a:lnTo>
                    <a:pt x="2456657" y="695799"/>
                  </a:lnTo>
                  <a:lnTo>
                    <a:pt x="2408347" y="718388"/>
                  </a:lnTo>
                  <a:lnTo>
                    <a:pt x="2355706" y="740017"/>
                  </a:lnTo>
                  <a:lnTo>
                    <a:pt x="2298824" y="760608"/>
                  </a:lnTo>
                  <a:lnTo>
                    <a:pt x="2237790" y="780085"/>
                  </a:lnTo>
                  <a:lnTo>
                    <a:pt x="2172693" y="798373"/>
                  </a:lnTo>
                  <a:lnTo>
                    <a:pt x="2103624" y="815394"/>
                  </a:lnTo>
                  <a:lnTo>
                    <a:pt x="2681220" y="1468301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131309" y="1318005"/>
            <a:ext cx="12338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7165" marR="5080" indent="-1651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Selected</a:t>
            </a:r>
            <a:r>
              <a:rPr spc="-110" dirty="0"/>
              <a:t> </a:t>
            </a:r>
            <a:r>
              <a:rPr spc="-5" dirty="0"/>
              <a:t>file  uploaded</a:t>
            </a:r>
          </a:p>
        </p:txBody>
      </p:sp>
      <p:sp>
        <p:nvSpPr>
          <p:cNvPr id="11" name="object 4"/>
          <p:cNvSpPr/>
          <p:nvPr/>
        </p:nvSpPr>
        <p:spPr>
          <a:xfrm>
            <a:off x="0" y="6626350"/>
            <a:ext cx="786384" cy="228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6626350"/>
            <a:ext cx="786384" cy="228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626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ular Callout 4"/>
          <p:cNvSpPr/>
          <p:nvPr/>
        </p:nvSpPr>
        <p:spPr>
          <a:xfrm>
            <a:off x="3810000" y="1676400"/>
            <a:ext cx="1447800" cy="990600"/>
          </a:xfrm>
          <a:prstGeom prst="wedgeRoundRectCallout">
            <a:avLst>
              <a:gd name="adj1" fmla="val 107588"/>
              <a:gd name="adj2" fmla="val 916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1.Enter your credentials here</a:t>
            </a:r>
            <a:endParaRPr lang="en-IN" dirty="0"/>
          </a:p>
        </p:txBody>
      </p:sp>
      <p:sp>
        <p:nvSpPr>
          <p:cNvPr id="7" name="Rectangular Callout 6"/>
          <p:cNvSpPr/>
          <p:nvPr/>
        </p:nvSpPr>
        <p:spPr>
          <a:xfrm>
            <a:off x="8763000" y="3200400"/>
            <a:ext cx="1371600" cy="838200"/>
          </a:xfrm>
          <a:prstGeom prst="wedgeRectCallout">
            <a:avLst>
              <a:gd name="adj1" fmla="val -126018"/>
              <a:gd name="adj2" fmla="val -490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2.Click here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938348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621780"/>
            <a:chOff x="0" y="0"/>
            <a:chExt cx="12192000" cy="662178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191999" cy="662178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656831" y="960119"/>
              <a:ext cx="3400044" cy="217474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778625" y="994410"/>
              <a:ext cx="3206115" cy="1968500"/>
            </a:xfrm>
            <a:custGeom>
              <a:avLst/>
              <a:gdLst/>
              <a:ahLst/>
              <a:cxnLst/>
              <a:rect l="l" t="t" r="r" b="b"/>
              <a:pathLst>
                <a:path w="3206115" h="1968500">
                  <a:moveTo>
                    <a:pt x="1440306" y="790955"/>
                  </a:moveTo>
                  <a:lnTo>
                    <a:pt x="683641" y="790955"/>
                  </a:lnTo>
                  <a:lnTo>
                    <a:pt x="0" y="1968118"/>
                  </a:lnTo>
                  <a:lnTo>
                    <a:pt x="1440306" y="790955"/>
                  </a:lnTo>
                  <a:close/>
                </a:path>
                <a:path w="3206115" h="1968500">
                  <a:moveTo>
                    <a:pt x="3074034" y="0"/>
                  </a:moveTo>
                  <a:lnTo>
                    <a:pt x="311023" y="0"/>
                  </a:lnTo>
                  <a:lnTo>
                    <a:pt x="269369" y="6723"/>
                  </a:lnTo>
                  <a:lnTo>
                    <a:pt x="233183" y="25444"/>
                  </a:lnTo>
                  <a:lnTo>
                    <a:pt x="204641" y="53986"/>
                  </a:lnTo>
                  <a:lnTo>
                    <a:pt x="185920" y="90172"/>
                  </a:lnTo>
                  <a:lnTo>
                    <a:pt x="179197" y="131825"/>
                  </a:lnTo>
                  <a:lnTo>
                    <a:pt x="179197" y="659129"/>
                  </a:lnTo>
                  <a:lnTo>
                    <a:pt x="185920" y="700783"/>
                  </a:lnTo>
                  <a:lnTo>
                    <a:pt x="204641" y="736969"/>
                  </a:lnTo>
                  <a:lnTo>
                    <a:pt x="233183" y="765511"/>
                  </a:lnTo>
                  <a:lnTo>
                    <a:pt x="269369" y="784232"/>
                  </a:lnTo>
                  <a:lnTo>
                    <a:pt x="311023" y="790955"/>
                  </a:lnTo>
                  <a:lnTo>
                    <a:pt x="3074034" y="790955"/>
                  </a:lnTo>
                  <a:lnTo>
                    <a:pt x="3115688" y="784232"/>
                  </a:lnTo>
                  <a:lnTo>
                    <a:pt x="3151874" y="765511"/>
                  </a:lnTo>
                  <a:lnTo>
                    <a:pt x="3180416" y="736969"/>
                  </a:lnTo>
                  <a:lnTo>
                    <a:pt x="3199137" y="700783"/>
                  </a:lnTo>
                  <a:lnTo>
                    <a:pt x="3205860" y="659129"/>
                  </a:lnTo>
                  <a:lnTo>
                    <a:pt x="3205860" y="131825"/>
                  </a:lnTo>
                  <a:lnTo>
                    <a:pt x="3199137" y="90172"/>
                  </a:lnTo>
                  <a:lnTo>
                    <a:pt x="3180416" y="53986"/>
                  </a:lnTo>
                  <a:lnTo>
                    <a:pt x="3151874" y="25444"/>
                  </a:lnTo>
                  <a:lnTo>
                    <a:pt x="3115688" y="6723"/>
                  </a:lnTo>
                  <a:lnTo>
                    <a:pt x="3074034" y="0"/>
                  </a:lnTo>
                  <a:close/>
                </a:path>
              </a:pathLst>
            </a:custGeom>
            <a:solidFill>
              <a:srgbClr val="2D75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778625" y="994410"/>
              <a:ext cx="3206115" cy="1968500"/>
            </a:xfrm>
            <a:custGeom>
              <a:avLst/>
              <a:gdLst/>
              <a:ahLst/>
              <a:cxnLst/>
              <a:rect l="l" t="t" r="r" b="b"/>
              <a:pathLst>
                <a:path w="3206115" h="1968500">
                  <a:moveTo>
                    <a:pt x="179197" y="131825"/>
                  </a:moveTo>
                  <a:lnTo>
                    <a:pt x="185920" y="90172"/>
                  </a:lnTo>
                  <a:lnTo>
                    <a:pt x="204641" y="53986"/>
                  </a:lnTo>
                  <a:lnTo>
                    <a:pt x="233183" y="25444"/>
                  </a:lnTo>
                  <a:lnTo>
                    <a:pt x="269369" y="6723"/>
                  </a:lnTo>
                  <a:lnTo>
                    <a:pt x="311023" y="0"/>
                  </a:lnTo>
                  <a:lnTo>
                    <a:pt x="683641" y="0"/>
                  </a:lnTo>
                  <a:lnTo>
                    <a:pt x="1440306" y="0"/>
                  </a:lnTo>
                  <a:lnTo>
                    <a:pt x="3074034" y="0"/>
                  </a:lnTo>
                  <a:lnTo>
                    <a:pt x="3115688" y="6723"/>
                  </a:lnTo>
                  <a:lnTo>
                    <a:pt x="3151874" y="25444"/>
                  </a:lnTo>
                  <a:lnTo>
                    <a:pt x="3180416" y="53986"/>
                  </a:lnTo>
                  <a:lnTo>
                    <a:pt x="3199137" y="90172"/>
                  </a:lnTo>
                  <a:lnTo>
                    <a:pt x="3205860" y="131825"/>
                  </a:lnTo>
                  <a:lnTo>
                    <a:pt x="3205860" y="461390"/>
                  </a:lnTo>
                  <a:lnTo>
                    <a:pt x="3205860" y="659129"/>
                  </a:lnTo>
                  <a:lnTo>
                    <a:pt x="3199137" y="700783"/>
                  </a:lnTo>
                  <a:lnTo>
                    <a:pt x="3180416" y="736969"/>
                  </a:lnTo>
                  <a:lnTo>
                    <a:pt x="3151874" y="765511"/>
                  </a:lnTo>
                  <a:lnTo>
                    <a:pt x="3115688" y="784232"/>
                  </a:lnTo>
                  <a:lnTo>
                    <a:pt x="3074034" y="790955"/>
                  </a:lnTo>
                  <a:lnTo>
                    <a:pt x="1440306" y="790955"/>
                  </a:lnTo>
                  <a:lnTo>
                    <a:pt x="0" y="1968118"/>
                  </a:lnTo>
                  <a:lnTo>
                    <a:pt x="683641" y="790955"/>
                  </a:lnTo>
                  <a:lnTo>
                    <a:pt x="311023" y="790955"/>
                  </a:lnTo>
                  <a:lnTo>
                    <a:pt x="269369" y="784232"/>
                  </a:lnTo>
                  <a:lnTo>
                    <a:pt x="233183" y="765511"/>
                  </a:lnTo>
                  <a:lnTo>
                    <a:pt x="204641" y="736969"/>
                  </a:lnTo>
                  <a:lnTo>
                    <a:pt x="185920" y="700783"/>
                  </a:lnTo>
                  <a:lnTo>
                    <a:pt x="179197" y="659129"/>
                  </a:lnTo>
                  <a:lnTo>
                    <a:pt x="179197" y="461390"/>
                  </a:lnTo>
                  <a:lnTo>
                    <a:pt x="179197" y="131825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7680452" y="1112265"/>
            <a:ext cx="11569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1.Select</a:t>
            </a:r>
            <a:r>
              <a:rPr spc="-110" dirty="0"/>
              <a:t> </a:t>
            </a:r>
            <a:r>
              <a:rPr spc="-5" dirty="0"/>
              <a:t>the  file</a:t>
            </a:r>
          </a:p>
        </p:txBody>
      </p:sp>
      <p:grpSp>
        <p:nvGrpSpPr>
          <p:cNvPr id="8" name="object 8"/>
          <p:cNvGrpSpPr/>
          <p:nvPr/>
        </p:nvGrpSpPr>
        <p:grpSpPr>
          <a:xfrm>
            <a:off x="5376671" y="4674108"/>
            <a:ext cx="2418715" cy="1057910"/>
            <a:chOff x="5376671" y="4674108"/>
            <a:chExt cx="2418715" cy="1057910"/>
          </a:xfrm>
        </p:grpSpPr>
        <p:sp>
          <p:nvSpPr>
            <p:cNvPr id="9" name="object 9"/>
            <p:cNvSpPr/>
            <p:nvPr/>
          </p:nvSpPr>
          <p:spPr>
            <a:xfrm>
              <a:off x="5376671" y="4674108"/>
              <a:ext cx="2418587" cy="105765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449180" y="4758690"/>
              <a:ext cx="2162810" cy="862965"/>
            </a:xfrm>
            <a:custGeom>
              <a:avLst/>
              <a:gdLst/>
              <a:ahLst/>
              <a:cxnLst/>
              <a:rect l="l" t="t" r="r" b="b"/>
              <a:pathLst>
                <a:path w="2162809" h="862964">
                  <a:moveTo>
                    <a:pt x="2162564" y="0"/>
                  </a:moveTo>
                  <a:lnTo>
                    <a:pt x="1305187" y="322580"/>
                  </a:lnTo>
                  <a:lnTo>
                    <a:pt x="1249478" y="318128"/>
                  </a:lnTo>
                  <a:lnTo>
                    <a:pt x="1193400" y="314602"/>
                  </a:lnTo>
                  <a:lnTo>
                    <a:pt x="1137084" y="311989"/>
                  </a:lnTo>
                  <a:lnTo>
                    <a:pt x="1080658" y="310279"/>
                  </a:lnTo>
                  <a:lnTo>
                    <a:pt x="1024254" y="309461"/>
                  </a:lnTo>
                  <a:lnTo>
                    <a:pt x="968002" y="309526"/>
                  </a:lnTo>
                  <a:lnTo>
                    <a:pt x="912033" y="310463"/>
                  </a:lnTo>
                  <a:lnTo>
                    <a:pt x="856475" y="312260"/>
                  </a:lnTo>
                  <a:lnTo>
                    <a:pt x="801461" y="314908"/>
                  </a:lnTo>
                  <a:lnTo>
                    <a:pt x="747119" y="318396"/>
                  </a:lnTo>
                  <a:lnTo>
                    <a:pt x="693580" y="322714"/>
                  </a:lnTo>
                  <a:lnTo>
                    <a:pt x="640975" y="327851"/>
                  </a:lnTo>
                  <a:lnTo>
                    <a:pt x="589433" y="333795"/>
                  </a:lnTo>
                  <a:lnTo>
                    <a:pt x="539085" y="340538"/>
                  </a:lnTo>
                  <a:lnTo>
                    <a:pt x="490062" y="348068"/>
                  </a:lnTo>
                  <a:lnTo>
                    <a:pt x="442493" y="356375"/>
                  </a:lnTo>
                  <a:lnTo>
                    <a:pt x="396508" y="365449"/>
                  </a:lnTo>
                  <a:lnTo>
                    <a:pt x="352238" y="375277"/>
                  </a:lnTo>
                  <a:lnTo>
                    <a:pt x="309814" y="385852"/>
                  </a:lnTo>
                  <a:lnTo>
                    <a:pt x="269365" y="397160"/>
                  </a:lnTo>
                  <a:lnTo>
                    <a:pt x="231021" y="409194"/>
                  </a:lnTo>
                  <a:lnTo>
                    <a:pt x="181122" y="427225"/>
                  </a:lnTo>
                  <a:lnTo>
                    <a:pt x="137357" y="446009"/>
                  </a:lnTo>
                  <a:lnTo>
                    <a:pt x="99695" y="465447"/>
                  </a:lnTo>
                  <a:lnTo>
                    <a:pt x="42543" y="505880"/>
                  </a:lnTo>
                  <a:lnTo>
                    <a:pt x="9400" y="547723"/>
                  </a:lnTo>
                  <a:lnTo>
                    <a:pt x="0" y="590174"/>
                  </a:lnTo>
                  <a:lnTo>
                    <a:pt x="4120" y="611378"/>
                  </a:lnTo>
                  <a:lnTo>
                    <a:pt x="29835" y="653238"/>
                  </a:lnTo>
                  <a:lnTo>
                    <a:pt x="78628" y="693702"/>
                  </a:lnTo>
                  <a:lnTo>
                    <a:pt x="111595" y="713160"/>
                  </a:lnTo>
                  <a:lnTo>
                    <a:pt x="150233" y="731969"/>
                  </a:lnTo>
                  <a:lnTo>
                    <a:pt x="194507" y="750027"/>
                  </a:lnTo>
                  <a:lnTo>
                    <a:pt x="244384" y="767236"/>
                  </a:lnTo>
                  <a:lnTo>
                    <a:pt x="299831" y="783494"/>
                  </a:lnTo>
                  <a:lnTo>
                    <a:pt x="360815" y="798703"/>
                  </a:lnTo>
                  <a:lnTo>
                    <a:pt x="407097" y="808729"/>
                  </a:lnTo>
                  <a:lnTo>
                    <a:pt x="454824" y="817889"/>
                  </a:lnTo>
                  <a:lnTo>
                    <a:pt x="503862" y="826185"/>
                  </a:lnTo>
                  <a:lnTo>
                    <a:pt x="554081" y="833622"/>
                  </a:lnTo>
                  <a:lnTo>
                    <a:pt x="605348" y="840201"/>
                  </a:lnTo>
                  <a:lnTo>
                    <a:pt x="657530" y="845927"/>
                  </a:lnTo>
                  <a:lnTo>
                    <a:pt x="710496" y="850803"/>
                  </a:lnTo>
                  <a:lnTo>
                    <a:pt x="764113" y="854832"/>
                  </a:lnTo>
                  <a:lnTo>
                    <a:pt x="818250" y="858018"/>
                  </a:lnTo>
                  <a:lnTo>
                    <a:pt x="872773" y="860364"/>
                  </a:lnTo>
                  <a:lnTo>
                    <a:pt x="927552" y="861873"/>
                  </a:lnTo>
                  <a:lnTo>
                    <a:pt x="982454" y="862549"/>
                  </a:lnTo>
                  <a:lnTo>
                    <a:pt x="1037346" y="862394"/>
                  </a:lnTo>
                  <a:lnTo>
                    <a:pt x="1092097" y="861414"/>
                  </a:lnTo>
                  <a:lnTo>
                    <a:pt x="1146574" y="859609"/>
                  </a:lnTo>
                  <a:lnTo>
                    <a:pt x="1200646" y="856985"/>
                  </a:lnTo>
                  <a:lnTo>
                    <a:pt x="1254179" y="853545"/>
                  </a:lnTo>
                  <a:lnTo>
                    <a:pt x="1307043" y="849291"/>
                  </a:lnTo>
                  <a:lnTo>
                    <a:pt x="1359104" y="844227"/>
                  </a:lnTo>
                  <a:lnTo>
                    <a:pt x="1410231" y="838357"/>
                  </a:lnTo>
                  <a:lnTo>
                    <a:pt x="1460292" y="831683"/>
                  </a:lnTo>
                  <a:lnTo>
                    <a:pt x="1509154" y="824210"/>
                  </a:lnTo>
                  <a:lnTo>
                    <a:pt x="1556685" y="815940"/>
                  </a:lnTo>
                  <a:lnTo>
                    <a:pt x="1602753" y="806877"/>
                  </a:lnTo>
                  <a:lnTo>
                    <a:pt x="1647226" y="797025"/>
                  </a:lnTo>
                  <a:lnTo>
                    <a:pt x="1689972" y="786386"/>
                  </a:lnTo>
                  <a:lnTo>
                    <a:pt x="1730858" y="774963"/>
                  </a:lnTo>
                  <a:lnTo>
                    <a:pt x="1769753" y="762762"/>
                  </a:lnTo>
                  <a:lnTo>
                    <a:pt x="1819652" y="744730"/>
                  </a:lnTo>
                  <a:lnTo>
                    <a:pt x="1863417" y="725946"/>
                  </a:lnTo>
                  <a:lnTo>
                    <a:pt x="1901079" y="706508"/>
                  </a:lnTo>
                  <a:lnTo>
                    <a:pt x="1958231" y="666075"/>
                  </a:lnTo>
                  <a:lnTo>
                    <a:pt x="1991374" y="624232"/>
                  </a:lnTo>
                  <a:lnTo>
                    <a:pt x="2000775" y="581781"/>
                  </a:lnTo>
                  <a:lnTo>
                    <a:pt x="1996654" y="560578"/>
                  </a:lnTo>
                  <a:lnTo>
                    <a:pt x="1970939" y="518717"/>
                  </a:lnTo>
                  <a:lnTo>
                    <a:pt x="1922146" y="478253"/>
                  </a:lnTo>
                  <a:lnTo>
                    <a:pt x="1889179" y="458795"/>
                  </a:lnTo>
                  <a:lnTo>
                    <a:pt x="1850541" y="439986"/>
                  </a:lnTo>
                  <a:lnTo>
                    <a:pt x="1806267" y="421928"/>
                  </a:lnTo>
                  <a:lnTo>
                    <a:pt x="1756390" y="404719"/>
                  </a:lnTo>
                  <a:lnTo>
                    <a:pt x="1700943" y="388461"/>
                  </a:lnTo>
                  <a:lnTo>
                    <a:pt x="1639959" y="373253"/>
                  </a:lnTo>
                  <a:lnTo>
                    <a:pt x="2162564" y="0"/>
                  </a:lnTo>
                  <a:close/>
                </a:path>
              </a:pathLst>
            </a:custGeom>
            <a:solidFill>
              <a:srgbClr val="2D75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449180" y="4758690"/>
              <a:ext cx="2162810" cy="862965"/>
            </a:xfrm>
            <a:custGeom>
              <a:avLst/>
              <a:gdLst/>
              <a:ahLst/>
              <a:cxnLst/>
              <a:rect l="l" t="t" r="r" b="b"/>
              <a:pathLst>
                <a:path w="2162809" h="862964">
                  <a:moveTo>
                    <a:pt x="2162564" y="0"/>
                  </a:moveTo>
                  <a:lnTo>
                    <a:pt x="1639959" y="373253"/>
                  </a:lnTo>
                  <a:lnTo>
                    <a:pt x="1700943" y="388461"/>
                  </a:lnTo>
                  <a:lnTo>
                    <a:pt x="1756390" y="404719"/>
                  </a:lnTo>
                  <a:lnTo>
                    <a:pt x="1806267" y="421928"/>
                  </a:lnTo>
                  <a:lnTo>
                    <a:pt x="1850541" y="439986"/>
                  </a:lnTo>
                  <a:lnTo>
                    <a:pt x="1889179" y="458795"/>
                  </a:lnTo>
                  <a:lnTo>
                    <a:pt x="1922146" y="478253"/>
                  </a:lnTo>
                  <a:lnTo>
                    <a:pt x="1970939" y="518717"/>
                  </a:lnTo>
                  <a:lnTo>
                    <a:pt x="1996654" y="560578"/>
                  </a:lnTo>
                  <a:lnTo>
                    <a:pt x="2000775" y="581781"/>
                  </a:lnTo>
                  <a:lnTo>
                    <a:pt x="1999026" y="603032"/>
                  </a:lnTo>
                  <a:lnTo>
                    <a:pt x="1977787" y="645279"/>
                  </a:lnTo>
                  <a:lnTo>
                    <a:pt x="1932673" y="686518"/>
                  </a:lnTo>
                  <a:lnTo>
                    <a:pt x="1863417" y="725946"/>
                  </a:lnTo>
                  <a:lnTo>
                    <a:pt x="1819652" y="744730"/>
                  </a:lnTo>
                  <a:lnTo>
                    <a:pt x="1769753" y="762762"/>
                  </a:lnTo>
                  <a:lnTo>
                    <a:pt x="1730858" y="774963"/>
                  </a:lnTo>
                  <a:lnTo>
                    <a:pt x="1689972" y="786386"/>
                  </a:lnTo>
                  <a:lnTo>
                    <a:pt x="1647226" y="797025"/>
                  </a:lnTo>
                  <a:lnTo>
                    <a:pt x="1602753" y="806877"/>
                  </a:lnTo>
                  <a:lnTo>
                    <a:pt x="1556685" y="815940"/>
                  </a:lnTo>
                  <a:lnTo>
                    <a:pt x="1509154" y="824210"/>
                  </a:lnTo>
                  <a:lnTo>
                    <a:pt x="1460292" y="831683"/>
                  </a:lnTo>
                  <a:lnTo>
                    <a:pt x="1410231" y="838357"/>
                  </a:lnTo>
                  <a:lnTo>
                    <a:pt x="1359104" y="844227"/>
                  </a:lnTo>
                  <a:lnTo>
                    <a:pt x="1307043" y="849291"/>
                  </a:lnTo>
                  <a:lnTo>
                    <a:pt x="1254179" y="853545"/>
                  </a:lnTo>
                  <a:lnTo>
                    <a:pt x="1200646" y="856985"/>
                  </a:lnTo>
                  <a:lnTo>
                    <a:pt x="1146574" y="859609"/>
                  </a:lnTo>
                  <a:lnTo>
                    <a:pt x="1092097" y="861414"/>
                  </a:lnTo>
                  <a:lnTo>
                    <a:pt x="1037346" y="862394"/>
                  </a:lnTo>
                  <a:lnTo>
                    <a:pt x="982454" y="862549"/>
                  </a:lnTo>
                  <a:lnTo>
                    <a:pt x="927552" y="861873"/>
                  </a:lnTo>
                  <a:lnTo>
                    <a:pt x="872773" y="860364"/>
                  </a:lnTo>
                  <a:lnTo>
                    <a:pt x="818250" y="858018"/>
                  </a:lnTo>
                  <a:lnTo>
                    <a:pt x="764113" y="854832"/>
                  </a:lnTo>
                  <a:lnTo>
                    <a:pt x="710496" y="850803"/>
                  </a:lnTo>
                  <a:lnTo>
                    <a:pt x="657530" y="845927"/>
                  </a:lnTo>
                  <a:lnTo>
                    <a:pt x="605348" y="840201"/>
                  </a:lnTo>
                  <a:lnTo>
                    <a:pt x="554081" y="833622"/>
                  </a:lnTo>
                  <a:lnTo>
                    <a:pt x="503862" y="826185"/>
                  </a:lnTo>
                  <a:lnTo>
                    <a:pt x="454824" y="817889"/>
                  </a:lnTo>
                  <a:lnTo>
                    <a:pt x="407097" y="808729"/>
                  </a:lnTo>
                  <a:lnTo>
                    <a:pt x="360815" y="798703"/>
                  </a:lnTo>
                  <a:lnTo>
                    <a:pt x="299831" y="783494"/>
                  </a:lnTo>
                  <a:lnTo>
                    <a:pt x="244384" y="767236"/>
                  </a:lnTo>
                  <a:lnTo>
                    <a:pt x="194507" y="750027"/>
                  </a:lnTo>
                  <a:lnTo>
                    <a:pt x="150233" y="731969"/>
                  </a:lnTo>
                  <a:lnTo>
                    <a:pt x="111595" y="713160"/>
                  </a:lnTo>
                  <a:lnTo>
                    <a:pt x="78628" y="693702"/>
                  </a:lnTo>
                  <a:lnTo>
                    <a:pt x="29835" y="653238"/>
                  </a:lnTo>
                  <a:lnTo>
                    <a:pt x="4120" y="611378"/>
                  </a:lnTo>
                  <a:lnTo>
                    <a:pt x="0" y="590174"/>
                  </a:lnTo>
                  <a:lnTo>
                    <a:pt x="1748" y="568923"/>
                  </a:lnTo>
                  <a:lnTo>
                    <a:pt x="22987" y="526676"/>
                  </a:lnTo>
                  <a:lnTo>
                    <a:pt x="68101" y="485437"/>
                  </a:lnTo>
                  <a:lnTo>
                    <a:pt x="137357" y="446009"/>
                  </a:lnTo>
                  <a:lnTo>
                    <a:pt x="181122" y="427225"/>
                  </a:lnTo>
                  <a:lnTo>
                    <a:pt x="231021" y="409194"/>
                  </a:lnTo>
                  <a:lnTo>
                    <a:pt x="269365" y="397160"/>
                  </a:lnTo>
                  <a:lnTo>
                    <a:pt x="309814" y="385852"/>
                  </a:lnTo>
                  <a:lnTo>
                    <a:pt x="352238" y="375277"/>
                  </a:lnTo>
                  <a:lnTo>
                    <a:pt x="396508" y="365449"/>
                  </a:lnTo>
                  <a:lnTo>
                    <a:pt x="442493" y="356375"/>
                  </a:lnTo>
                  <a:lnTo>
                    <a:pt x="490062" y="348068"/>
                  </a:lnTo>
                  <a:lnTo>
                    <a:pt x="539085" y="340538"/>
                  </a:lnTo>
                  <a:lnTo>
                    <a:pt x="589433" y="333795"/>
                  </a:lnTo>
                  <a:lnTo>
                    <a:pt x="640975" y="327851"/>
                  </a:lnTo>
                  <a:lnTo>
                    <a:pt x="693580" y="322714"/>
                  </a:lnTo>
                  <a:lnTo>
                    <a:pt x="747119" y="318396"/>
                  </a:lnTo>
                  <a:lnTo>
                    <a:pt x="801461" y="314908"/>
                  </a:lnTo>
                  <a:lnTo>
                    <a:pt x="856475" y="312260"/>
                  </a:lnTo>
                  <a:lnTo>
                    <a:pt x="912033" y="310463"/>
                  </a:lnTo>
                  <a:lnTo>
                    <a:pt x="968002" y="309526"/>
                  </a:lnTo>
                  <a:lnTo>
                    <a:pt x="1024254" y="309461"/>
                  </a:lnTo>
                  <a:lnTo>
                    <a:pt x="1080658" y="310279"/>
                  </a:lnTo>
                  <a:lnTo>
                    <a:pt x="1137084" y="311989"/>
                  </a:lnTo>
                  <a:lnTo>
                    <a:pt x="1193400" y="314602"/>
                  </a:lnTo>
                  <a:lnTo>
                    <a:pt x="1249478" y="318128"/>
                  </a:lnTo>
                  <a:lnTo>
                    <a:pt x="1305187" y="322580"/>
                  </a:lnTo>
                  <a:lnTo>
                    <a:pt x="2162564" y="0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6193028" y="5100954"/>
            <a:ext cx="650240" cy="453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FFFFFF"/>
                </a:solidFill>
                <a:latin typeface="Georgia"/>
                <a:cs typeface="Georgia"/>
              </a:rPr>
              <a:t>2.Click</a:t>
            </a:r>
            <a:endParaRPr sz="1400">
              <a:latin typeface="Georgia"/>
              <a:cs typeface="Georgia"/>
            </a:endParaRPr>
          </a:p>
          <a:p>
            <a:pPr marL="81280">
              <a:lnSpc>
                <a:spcPct val="100000"/>
              </a:lnSpc>
            </a:pPr>
            <a:r>
              <a:rPr sz="1400" b="1" spc="-5" dirty="0">
                <a:solidFill>
                  <a:srgbClr val="FFFFFF"/>
                </a:solidFill>
                <a:latin typeface="Georgia"/>
                <a:cs typeface="Georgia"/>
              </a:rPr>
              <a:t>Open</a:t>
            </a:r>
            <a:endParaRPr sz="1400">
              <a:latin typeface="Georgia"/>
              <a:cs typeface="Georgia"/>
            </a:endParaRPr>
          </a:p>
        </p:txBody>
      </p:sp>
      <p:sp>
        <p:nvSpPr>
          <p:cNvPr id="16" name="object 4"/>
          <p:cNvSpPr/>
          <p:nvPr/>
        </p:nvSpPr>
        <p:spPr>
          <a:xfrm>
            <a:off x="0" y="6626350"/>
            <a:ext cx="786384" cy="2286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621780"/>
            <a:chOff x="0" y="0"/>
            <a:chExt cx="12192000" cy="662178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191999" cy="662178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503932" y="1490472"/>
              <a:ext cx="2849880" cy="151485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576012" y="1524610"/>
              <a:ext cx="2682875" cy="1329690"/>
            </a:xfrm>
            <a:custGeom>
              <a:avLst/>
              <a:gdLst/>
              <a:ahLst/>
              <a:cxnLst/>
              <a:rect l="l" t="t" r="r" b="b"/>
              <a:pathLst>
                <a:path w="2682875" h="1329689">
                  <a:moveTo>
                    <a:pt x="1354922" y="0"/>
                  </a:moveTo>
                  <a:lnTo>
                    <a:pt x="1294255" y="267"/>
                  </a:lnTo>
                  <a:lnTo>
                    <a:pt x="1233305" y="1467"/>
                  </a:lnTo>
                  <a:lnTo>
                    <a:pt x="1172149" y="3615"/>
                  </a:lnTo>
                  <a:lnTo>
                    <a:pt x="1110867" y="6727"/>
                  </a:lnTo>
                  <a:lnTo>
                    <a:pt x="1049538" y="10816"/>
                  </a:lnTo>
                  <a:lnTo>
                    <a:pt x="988242" y="15899"/>
                  </a:lnTo>
                  <a:lnTo>
                    <a:pt x="917781" y="23023"/>
                  </a:lnTo>
                  <a:lnTo>
                    <a:pt x="849349" y="31312"/>
                  </a:lnTo>
                  <a:lnTo>
                    <a:pt x="783015" y="40723"/>
                  </a:lnTo>
                  <a:lnTo>
                    <a:pt x="718853" y="51215"/>
                  </a:lnTo>
                  <a:lnTo>
                    <a:pt x="656933" y="62747"/>
                  </a:lnTo>
                  <a:lnTo>
                    <a:pt x="597328" y="75275"/>
                  </a:lnTo>
                  <a:lnTo>
                    <a:pt x="540109" y="88759"/>
                  </a:lnTo>
                  <a:lnTo>
                    <a:pt x="485348" y="103156"/>
                  </a:lnTo>
                  <a:lnTo>
                    <a:pt x="433116" y="118424"/>
                  </a:lnTo>
                  <a:lnTo>
                    <a:pt x="383487" y="134522"/>
                  </a:lnTo>
                  <a:lnTo>
                    <a:pt x="336530" y="151407"/>
                  </a:lnTo>
                  <a:lnTo>
                    <a:pt x="292318" y="169039"/>
                  </a:lnTo>
                  <a:lnTo>
                    <a:pt x="250923" y="187374"/>
                  </a:lnTo>
                  <a:lnTo>
                    <a:pt x="212417" y="206371"/>
                  </a:lnTo>
                  <a:lnTo>
                    <a:pt x="176871" y="225989"/>
                  </a:lnTo>
                  <a:lnTo>
                    <a:pt x="144356" y="246185"/>
                  </a:lnTo>
                  <a:lnTo>
                    <a:pt x="88710" y="288143"/>
                  </a:lnTo>
                  <a:lnTo>
                    <a:pt x="46052" y="331913"/>
                  </a:lnTo>
                  <a:lnTo>
                    <a:pt x="16957" y="377157"/>
                  </a:lnTo>
                  <a:lnTo>
                    <a:pt x="1998" y="423543"/>
                  </a:lnTo>
                  <a:lnTo>
                    <a:pt x="0" y="447058"/>
                  </a:lnTo>
                  <a:lnTo>
                    <a:pt x="1750" y="470733"/>
                  </a:lnTo>
                  <a:lnTo>
                    <a:pt x="16786" y="518394"/>
                  </a:lnTo>
                  <a:lnTo>
                    <a:pt x="47680" y="566190"/>
                  </a:lnTo>
                  <a:lnTo>
                    <a:pt x="86307" y="606140"/>
                  </a:lnTo>
                  <a:lnTo>
                    <a:pt x="134928" y="644048"/>
                  </a:lnTo>
                  <a:lnTo>
                    <a:pt x="192911" y="679794"/>
                  </a:lnTo>
                  <a:lnTo>
                    <a:pt x="259623" y="713257"/>
                  </a:lnTo>
                  <a:lnTo>
                    <a:pt x="296055" y="729094"/>
                  </a:lnTo>
                  <a:lnTo>
                    <a:pt x="334431" y="744316"/>
                  </a:lnTo>
                  <a:lnTo>
                    <a:pt x="374673" y="758906"/>
                  </a:lnTo>
                  <a:lnTo>
                    <a:pt x="416702" y="772851"/>
                  </a:lnTo>
                  <a:lnTo>
                    <a:pt x="460439" y="786134"/>
                  </a:lnTo>
                  <a:lnTo>
                    <a:pt x="505804" y="798740"/>
                  </a:lnTo>
                  <a:lnTo>
                    <a:pt x="552719" y="810655"/>
                  </a:lnTo>
                  <a:lnTo>
                    <a:pt x="601104" y="821864"/>
                  </a:lnTo>
                  <a:lnTo>
                    <a:pt x="650881" y="832351"/>
                  </a:lnTo>
                  <a:lnTo>
                    <a:pt x="701970" y="842101"/>
                  </a:lnTo>
                  <a:lnTo>
                    <a:pt x="754292" y="851100"/>
                  </a:lnTo>
                  <a:lnTo>
                    <a:pt x="807768" y="859331"/>
                  </a:lnTo>
                  <a:lnTo>
                    <a:pt x="862319" y="866781"/>
                  </a:lnTo>
                  <a:lnTo>
                    <a:pt x="917866" y="873433"/>
                  </a:lnTo>
                  <a:lnTo>
                    <a:pt x="974329" y="879273"/>
                  </a:lnTo>
                  <a:lnTo>
                    <a:pt x="1031631" y="884286"/>
                  </a:lnTo>
                  <a:lnTo>
                    <a:pt x="1089691" y="888457"/>
                  </a:lnTo>
                  <a:lnTo>
                    <a:pt x="1148430" y="891770"/>
                  </a:lnTo>
                  <a:lnTo>
                    <a:pt x="1207770" y="894211"/>
                  </a:lnTo>
                  <a:lnTo>
                    <a:pt x="1267632" y="895764"/>
                  </a:lnTo>
                  <a:lnTo>
                    <a:pt x="1327935" y="896415"/>
                  </a:lnTo>
                  <a:lnTo>
                    <a:pt x="1388602" y="896147"/>
                  </a:lnTo>
                  <a:lnTo>
                    <a:pt x="1449553" y="894947"/>
                  </a:lnTo>
                  <a:lnTo>
                    <a:pt x="1510709" y="892799"/>
                  </a:lnTo>
                  <a:lnTo>
                    <a:pt x="1571991" y="889687"/>
                  </a:lnTo>
                  <a:lnTo>
                    <a:pt x="1633319" y="885598"/>
                  </a:lnTo>
                  <a:lnTo>
                    <a:pt x="1694616" y="880515"/>
                  </a:lnTo>
                  <a:lnTo>
                    <a:pt x="2642671" y="1329079"/>
                  </a:lnTo>
                  <a:lnTo>
                    <a:pt x="2153467" y="804823"/>
                  </a:lnTo>
                  <a:lnTo>
                    <a:pt x="2220122" y="786728"/>
                  </a:lnTo>
                  <a:lnTo>
                    <a:pt x="2282636" y="767428"/>
                  </a:lnTo>
                  <a:lnTo>
                    <a:pt x="2340928" y="747000"/>
                  </a:lnTo>
                  <a:lnTo>
                    <a:pt x="2394920" y="725522"/>
                  </a:lnTo>
                  <a:lnTo>
                    <a:pt x="2444534" y="703072"/>
                  </a:lnTo>
                  <a:lnTo>
                    <a:pt x="2489690" y="679727"/>
                  </a:lnTo>
                  <a:lnTo>
                    <a:pt x="2530309" y="655565"/>
                  </a:lnTo>
                  <a:lnTo>
                    <a:pt x="2566313" y="630665"/>
                  </a:lnTo>
                  <a:lnTo>
                    <a:pt x="2597623" y="605103"/>
                  </a:lnTo>
                  <a:lnTo>
                    <a:pt x="2645843" y="552306"/>
                  </a:lnTo>
                  <a:lnTo>
                    <a:pt x="2674340" y="497798"/>
                  </a:lnTo>
                  <a:lnTo>
                    <a:pt x="2682482" y="442200"/>
                  </a:lnTo>
                  <a:lnTo>
                    <a:pt x="2678723" y="414187"/>
                  </a:lnTo>
                  <a:lnTo>
                    <a:pt x="2655150" y="358121"/>
                  </a:lnTo>
                  <a:lnTo>
                    <a:pt x="2617153" y="310002"/>
                  </a:lnTo>
                  <a:lnTo>
                    <a:pt x="2573450" y="271057"/>
                  </a:lnTo>
                  <a:lnTo>
                    <a:pt x="2520068" y="234215"/>
                  </a:lnTo>
                  <a:lnTo>
                    <a:pt x="2457642" y="199596"/>
                  </a:lnTo>
                  <a:lnTo>
                    <a:pt x="2423234" y="183157"/>
                  </a:lnTo>
                  <a:lnTo>
                    <a:pt x="2386803" y="167320"/>
                  </a:lnTo>
                  <a:lnTo>
                    <a:pt x="2348427" y="152098"/>
                  </a:lnTo>
                  <a:lnTo>
                    <a:pt x="2308184" y="137508"/>
                  </a:lnTo>
                  <a:lnTo>
                    <a:pt x="2266155" y="123563"/>
                  </a:lnTo>
                  <a:lnTo>
                    <a:pt x="2222419" y="110280"/>
                  </a:lnTo>
                  <a:lnTo>
                    <a:pt x="2177053" y="97674"/>
                  </a:lnTo>
                  <a:lnTo>
                    <a:pt x="2130138" y="85759"/>
                  </a:lnTo>
                  <a:lnTo>
                    <a:pt x="2081753" y="74550"/>
                  </a:lnTo>
                  <a:lnTo>
                    <a:pt x="2031977" y="64063"/>
                  </a:lnTo>
                  <a:lnTo>
                    <a:pt x="1980888" y="54313"/>
                  </a:lnTo>
                  <a:lnTo>
                    <a:pt x="1928566" y="45314"/>
                  </a:lnTo>
                  <a:lnTo>
                    <a:pt x="1875090" y="37083"/>
                  </a:lnTo>
                  <a:lnTo>
                    <a:pt x="1820539" y="29633"/>
                  </a:lnTo>
                  <a:lnTo>
                    <a:pt x="1764992" y="22981"/>
                  </a:lnTo>
                  <a:lnTo>
                    <a:pt x="1708528" y="17141"/>
                  </a:lnTo>
                  <a:lnTo>
                    <a:pt x="1651227" y="12128"/>
                  </a:lnTo>
                  <a:lnTo>
                    <a:pt x="1593167" y="7957"/>
                  </a:lnTo>
                  <a:lnTo>
                    <a:pt x="1534427" y="4644"/>
                  </a:lnTo>
                  <a:lnTo>
                    <a:pt x="1475087" y="2203"/>
                  </a:lnTo>
                  <a:lnTo>
                    <a:pt x="1415226" y="650"/>
                  </a:lnTo>
                  <a:lnTo>
                    <a:pt x="1354922" y="0"/>
                  </a:lnTo>
                  <a:close/>
                </a:path>
              </a:pathLst>
            </a:custGeom>
            <a:solidFill>
              <a:srgbClr val="2D75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576012" y="1524610"/>
              <a:ext cx="2682875" cy="1329690"/>
            </a:xfrm>
            <a:custGeom>
              <a:avLst/>
              <a:gdLst/>
              <a:ahLst/>
              <a:cxnLst/>
              <a:rect l="l" t="t" r="r" b="b"/>
              <a:pathLst>
                <a:path w="2682875" h="1329689">
                  <a:moveTo>
                    <a:pt x="2642671" y="1329079"/>
                  </a:moveTo>
                  <a:lnTo>
                    <a:pt x="1694616" y="880515"/>
                  </a:lnTo>
                  <a:lnTo>
                    <a:pt x="1633319" y="885598"/>
                  </a:lnTo>
                  <a:lnTo>
                    <a:pt x="1571991" y="889687"/>
                  </a:lnTo>
                  <a:lnTo>
                    <a:pt x="1510709" y="892799"/>
                  </a:lnTo>
                  <a:lnTo>
                    <a:pt x="1449553" y="894947"/>
                  </a:lnTo>
                  <a:lnTo>
                    <a:pt x="1388602" y="896147"/>
                  </a:lnTo>
                  <a:lnTo>
                    <a:pt x="1327935" y="896415"/>
                  </a:lnTo>
                  <a:lnTo>
                    <a:pt x="1267632" y="895764"/>
                  </a:lnTo>
                  <a:lnTo>
                    <a:pt x="1207770" y="894211"/>
                  </a:lnTo>
                  <a:lnTo>
                    <a:pt x="1148430" y="891770"/>
                  </a:lnTo>
                  <a:lnTo>
                    <a:pt x="1089691" y="888457"/>
                  </a:lnTo>
                  <a:lnTo>
                    <a:pt x="1031631" y="884286"/>
                  </a:lnTo>
                  <a:lnTo>
                    <a:pt x="974329" y="879273"/>
                  </a:lnTo>
                  <a:lnTo>
                    <a:pt x="917866" y="873433"/>
                  </a:lnTo>
                  <a:lnTo>
                    <a:pt x="862319" y="866781"/>
                  </a:lnTo>
                  <a:lnTo>
                    <a:pt x="807768" y="859331"/>
                  </a:lnTo>
                  <a:lnTo>
                    <a:pt x="754292" y="851100"/>
                  </a:lnTo>
                  <a:lnTo>
                    <a:pt x="701970" y="842101"/>
                  </a:lnTo>
                  <a:lnTo>
                    <a:pt x="650881" y="832351"/>
                  </a:lnTo>
                  <a:lnTo>
                    <a:pt x="601104" y="821864"/>
                  </a:lnTo>
                  <a:lnTo>
                    <a:pt x="552719" y="810655"/>
                  </a:lnTo>
                  <a:lnTo>
                    <a:pt x="505804" y="798740"/>
                  </a:lnTo>
                  <a:lnTo>
                    <a:pt x="460439" y="786134"/>
                  </a:lnTo>
                  <a:lnTo>
                    <a:pt x="416702" y="772851"/>
                  </a:lnTo>
                  <a:lnTo>
                    <a:pt x="374673" y="758906"/>
                  </a:lnTo>
                  <a:lnTo>
                    <a:pt x="334431" y="744316"/>
                  </a:lnTo>
                  <a:lnTo>
                    <a:pt x="296055" y="729094"/>
                  </a:lnTo>
                  <a:lnTo>
                    <a:pt x="259623" y="713257"/>
                  </a:lnTo>
                  <a:lnTo>
                    <a:pt x="225216" y="696818"/>
                  </a:lnTo>
                  <a:lnTo>
                    <a:pt x="162789" y="662199"/>
                  </a:lnTo>
                  <a:lnTo>
                    <a:pt x="109408" y="625357"/>
                  </a:lnTo>
                  <a:lnTo>
                    <a:pt x="65705" y="586413"/>
                  </a:lnTo>
                  <a:lnTo>
                    <a:pt x="30215" y="542296"/>
                  </a:lnTo>
                  <a:lnTo>
                    <a:pt x="7321" y="494526"/>
                  </a:lnTo>
                  <a:lnTo>
                    <a:pt x="0" y="447058"/>
                  </a:lnTo>
                  <a:lnTo>
                    <a:pt x="1998" y="423543"/>
                  </a:lnTo>
                  <a:lnTo>
                    <a:pt x="16957" y="377157"/>
                  </a:lnTo>
                  <a:lnTo>
                    <a:pt x="46052" y="331913"/>
                  </a:lnTo>
                  <a:lnTo>
                    <a:pt x="88710" y="288143"/>
                  </a:lnTo>
                  <a:lnTo>
                    <a:pt x="144356" y="246185"/>
                  </a:lnTo>
                  <a:lnTo>
                    <a:pt x="176871" y="225989"/>
                  </a:lnTo>
                  <a:lnTo>
                    <a:pt x="212417" y="206371"/>
                  </a:lnTo>
                  <a:lnTo>
                    <a:pt x="250923" y="187374"/>
                  </a:lnTo>
                  <a:lnTo>
                    <a:pt x="292318" y="169039"/>
                  </a:lnTo>
                  <a:lnTo>
                    <a:pt x="336530" y="151407"/>
                  </a:lnTo>
                  <a:lnTo>
                    <a:pt x="383487" y="134522"/>
                  </a:lnTo>
                  <a:lnTo>
                    <a:pt x="433116" y="118424"/>
                  </a:lnTo>
                  <a:lnTo>
                    <a:pt x="485348" y="103156"/>
                  </a:lnTo>
                  <a:lnTo>
                    <a:pt x="540109" y="88759"/>
                  </a:lnTo>
                  <a:lnTo>
                    <a:pt x="597328" y="75275"/>
                  </a:lnTo>
                  <a:lnTo>
                    <a:pt x="656933" y="62747"/>
                  </a:lnTo>
                  <a:lnTo>
                    <a:pt x="718853" y="51215"/>
                  </a:lnTo>
                  <a:lnTo>
                    <a:pt x="783015" y="40723"/>
                  </a:lnTo>
                  <a:lnTo>
                    <a:pt x="849349" y="31312"/>
                  </a:lnTo>
                  <a:lnTo>
                    <a:pt x="917781" y="23023"/>
                  </a:lnTo>
                  <a:lnTo>
                    <a:pt x="988242" y="15899"/>
                  </a:lnTo>
                  <a:lnTo>
                    <a:pt x="1049538" y="10816"/>
                  </a:lnTo>
                  <a:lnTo>
                    <a:pt x="1110867" y="6727"/>
                  </a:lnTo>
                  <a:lnTo>
                    <a:pt x="1172149" y="3615"/>
                  </a:lnTo>
                  <a:lnTo>
                    <a:pt x="1233305" y="1467"/>
                  </a:lnTo>
                  <a:lnTo>
                    <a:pt x="1294255" y="267"/>
                  </a:lnTo>
                  <a:lnTo>
                    <a:pt x="1354922" y="0"/>
                  </a:lnTo>
                  <a:lnTo>
                    <a:pt x="1415226" y="650"/>
                  </a:lnTo>
                  <a:lnTo>
                    <a:pt x="1475087" y="2203"/>
                  </a:lnTo>
                  <a:lnTo>
                    <a:pt x="1534427" y="4644"/>
                  </a:lnTo>
                  <a:lnTo>
                    <a:pt x="1593167" y="7957"/>
                  </a:lnTo>
                  <a:lnTo>
                    <a:pt x="1651227" y="12128"/>
                  </a:lnTo>
                  <a:lnTo>
                    <a:pt x="1708528" y="17141"/>
                  </a:lnTo>
                  <a:lnTo>
                    <a:pt x="1764992" y="22981"/>
                  </a:lnTo>
                  <a:lnTo>
                    <a:pt x="1820539" y="29633"/>
                  </a:lnTo>
                  <a:lnTo>
                    <a:pt x="1875090" y="37083"/>
                  </a:lnTo>
                  <a:lnTo>
                    <a:pt x="1928566" y="45314"/>
                  </a:lnTo>
                  <a:lnTo>
                    <a:pt x="1980888" y="54313"/>
                  </a:lnTo>
                  <a:lnTo>
                    <a:pt x="2031977" y="64063"/>
                  </a:lnTo>
                  <a:lnTo>
                    <a:pt x="2081753" y="74550"/>
                  </a:lnTo>
                  <a:lnTo>
                    <a:pt x="2130138" y="85759"/>
                  </a:lnTo>
                  <a:lnTo>
                    <a:pt x="2177053" y="97674"/>
                  </a:lnTo>
                  <a:lnTo>
                    <a:pt x="2222419" y="110280"/>
                  </a:lnTo>
                  <a:lnTo>
                    <a:pt x="2266155" y="123563"/>
                  </a:lnTo>
                  <a:lnTo>
                    <a:pt x="2308184" y="137508"/>
                  </a:lnTo>
                  <a:lnTo>
                    <a:pt x="2348427" y="152098"/>
                  </a:lnTo>
                  <a:lnTo>
                    <a:pt x="2386803" y="167320"/>
                  </a:lnTo>
                  <a:lnTo>
                    <a:pt x="2423234" y="183157"/>
                  </a:lnTo>
                  <a:lnTo>
                    <a:pt x="2457642" y="199596"/>
                  </a:lnTo>
                  <a:lnTo>
                    <a:pt x="2520068" y="234215"/>
                  </a:lnTo>
                  <a:lnTo>
                    <a:pt x="2573450" y="271057"/>
                  </a:lnTo>
                  <a:lnTo>
                    <a:pt x="2617153" y="310002"/>
                  </a:lnTo>
                  <a:lnTo>
                    <a:pt x="2655150" y="358121"/>
                  </a:lnTo>
                  <a:lnTo>
                    <a:pt x="2678723" y="414187"/>
                  </a:lnTo>
                  <a:lnTo>
                    <a:pt x="2682482" y="442200"/>
                  </a:lnTo>
                  <a:lnTo>
                    <a:pt x="2680995" y="470096"/>
                  </a:lnTo>
                  <a:lnTo>
                    <a:pt x="2662597" y="525227"/>
                  </a:lnTo>
                  <a:lnTo>
                    <a:pt x="2624159" y="578957"/>
                  </a:lnTo>
                  <a:lnTo>
                    <a:pt x="2566313" y="630665"/>
                  </a:lnTo>
                  <a:lnTo>
                    <a:pt x="2530309" y="655565"/>
                  </a:lnTo>
                  <a:lnTo>
                    <a:pt x="2489690" y="679727"/>
                  </a:lnTo>
                  <a:lnTo>
                    <a:pt x="2444534" y="703072"/>
                  </a:lnTo>
                  <a:lnTo>
                    <a:pt x="2394920" y="725522"/>
                  </a:lnTo>
                  <a:lnTo>
                    <a:pt x="2340928" y="747000"/>
                  </a:lnTo>
                  <a:lnTo>
                    <a:pt x="2282636" y="767428"/>
                  </a:lnTo>
                  <a:lnTo>
                    <a:pt x="2220122" y="786728"/>
                  </a:lnTo>
                  <a:lnTo>
                    <a:pt x="2153467" y="804823"/>
                  </a:lnTo>
                  <a:lnTo>
                    <a:pt x="2642671" y="1329079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3235832" y="1679524"/>
            <a:ext cx="1234440" cy="575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Georgia"/>
                <a:cs typeface="Georgia"/>
              </a:rPr>
              <a:t>Selected</a:t>
            </a:r>
            <a:r>
              <a:rPr sz="1800" spc="-10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Georgia"/>
                <a:cs typeface="Georgia"/>
              </a:rPr>
              <a:t>file</a:t>
            </a:r>
            <a:endParaRPr sz="1800">
              <a:latin typeface="Georgia"/>
              <a:cs typeface="Georgia"/>
            </a:endParaRPr>
          </a:p>
          <a:p>
            <a:pPr marL="59055" algn="ctr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solidFill>
                  <a:srgbClr val="FFFFFF"/>
                </a:solidFill>
                <a:latin typeface="Georgia"/>
                <a:cs typeface="Georgia"/>
              </a:rPr>
              <a:t>uploaded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11" name="object 4"/>
          <p:cNvSpPr/>
          <p:nvPr/>
        </p:nvSpPr>
        <p:spPr>
          <a:xfrm>
            <a:off x="0" y="6626350"/>
            <a:ext cx="786384" cy="228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621780"/>
            <a:chOff x="0" y="0"/>
            <a:chExt cx="12192000" cy="662178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191999" cy="662178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60020" y="2176272"/>
              <a:ext cx="3375660" cy="14859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32409" y="2210561"/>
              <a:ext cx="3155315" cy="1301750"/>
            </a:xfrm>
            <a:custGeom>
              <a:avLst/>
              <a:gdLst/>
              <a:ahLst/>
              <a:cxnLst/>
              <a:rect l="l" t="t" r="r" b="b"/>
              <a:pathLst>
                <a:path w="3155315" h="1301750">
                  <a:moveTo>
                    <a:pt x="2522220" y="737615"/>
                  </a:moveTo>
                  <a:lnTo>
                    <a:pt x="1765553" y="737615"/>
                  </a:lnTo>
                  <a:lnTo>
                    <a:pt x="3155315" y="1301368"/>
                  </a:lnTo>
                  <a:lnTo>
                    <a:pt x="2522220" y="737615"/>
                  </a:lnTo>
                  <a:close/>
                </a:path>
                <a:path w="3155315" h="1301750">
                  <a:moveTo>
                    <a:pt x="2903728" y="0"/>
                  </a:moveTo>
                  <a:lnTo>
                    <a:pt x="122936" y="0"/>
                  </a:lnTo>
                  <a:lnTo>
                    <a:pt x="75084" y="9653"/>
                  </a:lnTo>
                  <a:lnTo>
                    <a:pt x="36007" y="35988"/>
                  </a:lnTo>
                  <a:lnTo>
                    <a:pt x="9661" y="75062"/>
                  </a:lnTo>
                  <a:lnTo>
                    <a:pt x="0" y="122936"/>
                  </a:lnTo>
                  <a:lnTo>
                    <a:pt x="0" y="614679"/>
                  </a:lnTo>
                  <a:lnTo>
                    <a:pt x="9661" y="662553"/>
                  </a:lnTo>
                  <a:lnTo>
                    <a:pt x="36007" y="701627"/>
                  </a:lnTo>
                  <a:lnTo>
                    <a:pt x="75084" y="727962"/>
                  </a:lnTo>
                  <a:lnTo>
                    <a:pt x="122936" y="737615"/>
                  </a:lnTo>
                  <a:lnTo>
                    <a:pt x="2903728" y="737615"/>
                  </a:lnTo>
                  <a:lnTo>
                    <a:pt x="2951601" y="727962"/>
                  </a:lnTo>
                  <a:lnTo>
                    <a:pt x="2990675" y="701627"/>
                  </a:lnTo>
                  <a:lnTo>
                    <a:pt x="3017010" y="662553"/>
                  </a:lnTo>
                  <a:lnTo>
                    <a:pt x="3026664" y="614679"/>
                  </a:lnTo>
                  <a:lnTo>
                    <a:pt x="3026664" y="122936"/>
                  </a:lnTo>
                  <a:lnTo>
                    <a:pt x="3017010" y="75062"/>
                  </a:lnTo>
                  <a:lnTo>
                    <a:pt x="2990675" y="35988"/>
                  </a:lnTo>
                  <a:lnTo>
                    <a:pt x="2951601" y="9653"/>
                  </a:lnTo>
                  <a:lnTo>
                    <a:pt x="2903728" y="0"/>
                  </a:lnTo>
                  <a:close/>
                </a:path>
              </a:pathLst>
            </a:custGeom>
            <a:solidFill>
              <a:srgbClr val="2D75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32409" y="2210561"/>
              <a:ext cx="3155315" cy="1301750"/>
            </a:xfrm>
            <a:custGeom>
              <a:avLst/>
              <a:gdLst/>
              <a:ahLst/>
              <a:cxnLst/>
              <a:rect l="l" t="t" r="r" b="b"/>
              <a:pathLst>
                <a:path w="3155315" h="1301750">
                  <a:moveTo>
                    <a:pt x="0" y="122936"/>
                  </a:moveTo>
                  <a:lnTo>
                    <a:pt x="9661" y="75062"/>
                  </a:lnTo>
                  <a:lnTo>
                    <a:pt x="36007" y="35988"/>
                  </a:lnTo>
                  <a:lnTo>
                    <a:pt x="75084" y="9653"/>
                  </a:lnTo>
                  <a:lnTo>
                    <a:pt x="122936" y="0"/>
                  </a:lnTo>
                  <a:lnTo>
                    <a:pt x="1765553" y="0"/>
                  </a:lnTo>
                  <a:lnTo>
                    <a:pt x="2522220" y="0"/>
                  </a:lnTo>
                  <a:lnTo>
                    <a:pt x="2903728" y="0"/>
                  </a:lnTo>
                  <a:lnTo>
                    <a:pt x="2951601" y="9653"/>
                  </a:lnTo>
                  <a:lnTo>
                    <a:pt x="2990675" y="35988"/>
                  </a:lnTo>
                  <a:lnTo>
                    <a:pt x="3017010" y="75062"/>
                  </a:lnTo>
                  <a:lnTo>
                    <a:pt x="3026664" y="122936"/>
                  </a:lnTo>
                  <a:lnTo>
                    <a:pt x="3026664" y="430275"/>
                  </a:lnTo>
                  <a:lnTo>
                    <a:pt x="3026664" y="614679"/>
                  </a:lnTo>
                  <a:lnTo>
                    <a:pt x="3017010" y="662553"/>
                  </a:lnTo>
                  <a:lnTo>
                    <a:pt x="2990675" y="701627"/>
                  </a:lnTo>
                  <a:lnTo>
                    <a:pt x="2951601" y="727962"/>
                  </a:lnTo>
                  <a:lnTo>
                    <a:pt x="2903728" y="737615"/>
                  </a:lnTo>
                  <a:lnTo>
                    <a:pt x="2522220" y="737615"/>
                  </a:lnTo>
                  <a:lnTo>
                    <a:pt x="3155315" y="1301368"/>
                  </a:lnTo>
                  <a:lnTo>
                    <a:pt x="1765553" y="737615"/>
                  </a:lnTo>
                  <a:lnTo>
                    <a:pt x="122936" y="737615"/>
                  </a:lnTo>
                  <a:lnTo>
                    <a:pt x="75084" y="727962"/>
                  </a:lnTo>
                  <a:lnTo>
                    <a:pt x="36007" y="701627"/>
                  </a:lnTo>
                  <a:lnTo>
                    <a:pt x="9661" y="662553"/>
                  </a:lnTo>
                  <a:lnTo>
                    <a:pt x="0" y="614679"/>
                  </a:lnTo>
                  <a:lnTo>
                    <a:pt x="0" y="430275"/>
                  </a:lnTo>
                  <a:lnTo>
                    <a:pt x="0" y="122936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031239" y="2312670"/>
            <a:ext cx="11569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1.Select</a:t>
            </a:r>
            <a:r>
              <a:rPr spc="-110" dirty="0"/>
              <a:t> </a:t>
            </a:r>
            <a:r>
              <a:rPr spc="-5" dirty="0"/>
              <a:t>the  file</a:t>
            </a:r>
          </a:p>
        </p:txBody>
      </p:sp>
      <p:grpSp>
        <p:nvGrpSpPr>
          <p:cNvPr id="8" name="object 8"/>
          <p:cNvGrpSpPr/>
          <p:nvPr/>
        </p:nvGrpSpPr>
        <p:grpSpPr>
          <a:xfrm>
            <a:off x="5376671" y="4495800"/>
            <a:ext cx="2249805" cy="1236345"/>
            <a:chOff x="5376671" y="4495800"/>
            <a:chExt cx="2249805" cy="1236345"/>
          </a:xfrm>
        </p:grpSpPr>
        <p:sp>
          <p:nvSpPr>
            <p:cNvPr id="9" name="object 9"/>
            <p:cNvSpPr/>
            <p:nvPr/>
          </p:nvSpPr>
          <p:spPr>
            <a:xfrm>
              <a:off x="5376671" y="4495800"/>
              <a:ext cx="2249424" cy="123596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448958" y="4591050"/>
              <a:ext cx="2021205" cy="1030605"/>
            </a:xfrm>
            <a:custGeom>
              <a:avLst/>
              <a:gdLst/>
              <a:ahLst/>
              <a:cxnLst/>
              <a:rect l="l" t="t" r="r" b="b"/>
              <a:pathLst>
                <a:path w="2021204" h="1030604">
                  <a:moveTo>
                    <a:pt x="2021054" y="0"/>
                  </a:moveTo>
                  <a:lnTo>
                    <a:pt x="1166217" y="480822"/>
                  </a:lnTo>
                  <a:lnTo>
                    <a:pt x="1108757" y="478624"/>
                  </a:lnTo>
                  <a:lnTo>
                    <a:pt x="1051414" y="477354"/>
                  </a:lnTo>
                  <a:lnTo>
                    <a:pt x="994310" y="476996"/>
                  </a:lnTo>
                  <a:lnTo>
                    <a:pt x="937569" y="477536"/>
                  </a:lnTo>
                  <a:lnTo>
                    <a:pt x="881313" y="478957"/>
                  </a:lnTo>
                  <a:lnTo>
                    <a:pt x="825667" y="481244"/>
                  </a:lnTo>
                  <a:lnTo>
                    <a:pt x="770753" y="484382"/>
                  </a:lnTo>
                  <a:lnTo>
                    <a:pt x="716694" y="488355"/>
                  </a:lnTo>
                  <a:lnTo>
                    <a:pt x="663613" y="493148"/>
                  </a:lnTo>
                  <a:lnTo>
                    <a:pt x="611634" y="498745"/>
                  </a:lnTo>
                  <a:lnTo>
                    <a:pt x="560880" y="505130"/>
                  </a:lnTo>
                  <a:lnTo>
                    <a:pt x="511474" y="512289"/>
                  </a:lnTo>
                  <a:lnTo>
                    <a:pt x="463539" y="520206"/>
                  </a:lnTo>
                  <a:lnTo>
                    <a:pt x="417199" y="528865"/>
                  </a:lnTo>
                  <a:lnTo>
                    <a:pt x="372576" y="538251"/>
                  </a:lnTo>
                  <a:lnTo>
                    <a:pt x="329793" y="548348"/>
                  </a:lnTo>
                  <a:lnTo>
                    <a:pt x="288975" y="559142"/>
                  </a:lnTo>
                  <a:lnTo>
                    <a:pt x="250244" y="570615"/>
                  </a:lnTo>
                  <a:lnTo>
                    <a:pt x="213722" y="582754"/>
                  </a:lnTo>
                  <a:lnTo>
                    <a:pt x="147804" y="608964"/>
                  </a:lnTo>
                  <a:lnTo>
                    <a:pt x="107724" y="628794"/>
                  </a:lnTo>
                  <a:lnTo>
                    <a:pt x="74108" y="649125"/>
                  </a:lnTo>
                  <a:lnTo>
                    <a:pt x="25924" y="690903"/>
                  </a:lnTo>
                  <a:lnTo>
                    <a:pt x="2574" y="733516"/>
                  </a:lnTo>
                  <a:lnTo>
                    <a:pt x="0" y="754891"/>
                  </a:lnTo>
                  <a:lnTo>
                    <a:pt x="3379" y="776182"/>
                  </a:lnTo>
                  <a:lnTo>
                    <a:pt x="27662" y="818118"/>
                  </a:lnTo>
                  <a:lnTo>
                    <a:pt x="74743" y="858541"/>
                  </a:lnTo>
                  <a:lnTo>
                    <a:pt x="143945" y="896669"/>
                  </a:lnTo>
                  <a:lnTo>
                    <a:pt x="186630" y="914628"/>
                  </a:lnTo>
                  <a:lnTo>
                    <a:pt x="234590" y="931719"/>
                  </a:lnTo>
                  <a:lnTo>
                    <a:pt x="287742" y="947846"/>
                  </a:lnTo>
                  <a:lnTo>
                    <a:pt x="346000" y="962909"/>
                  </a:lnTo>
                  <a:lnTo>
                    <a:pt x="409279" y="976812"/>
                  </a:lnTo>
                  <a:lnTo>
                    <a:pt x="477496" y="989457"/>
                  </a:lnTo>
                  <a:lnTo>
                    <a:pt x="528497" y="997548"/>
                  </a:lnTo>
                  <a:lnTo>
                    <a:pt x="580479" y="1004726"/>
                  </a:lnTo>
                  <a:lnTo>
                    <a:pt x="633312" y="1010997"/>
                  </a:lnTo>
                  <a:lnTo>
                    <a:pt x="686867" y="1016371"/>
                  </a:lnTo>
                  <a:lnTo>
                    <a:pt x="741015" y="1020855"/>
                  </a:lnTo>
                  <a:lnTo>
                    <a:pt x="795627" y="1024460"/>
                  </a:lnTo>
                  <a:lnTo>
                    <a:pt x="850574" y="1027192"/>
                  </a:lnTo>
                  <a:lnTo>
                    <a:pt x="905727" y="1029061"/>
                  </a:lnTo>
                  <a:lnTo>
                    <a:pt x="960957" y="1030075"/>
                  </a:lnTo>
                  <a:lnTo>
                    <a:pt x="1016135" y="1030243"/>
                  </a:lnTo>
                  <a:lnTo>
                    <a:pt x="1071132" y="1029573"/>
                  </a:lnTo>
                  <a:lnTo>
                    <a:pt x="1125820" y="1028073"/>
                  </a:lnTo>
                  <a:lnTo>
                    <a:pt x="1180068" y="1025753"/>
                  </a:lnTo>
                  <a:lnTo>
                    <a:pt x="1233749" y="1022621"/>
                  </a:lnTo>
                  <a:lnTo>
                    <a:pt x="1286732" y="1018685"/>
                  </a:lnTo>
                  <a:lnTo>
                    <a:pt x="1338890" y="1013954"/>
                  </a:lnTo>
                  <a:lnTo>
                    <a:pt x="1390093" y="1008437"/>
                  </a:lnTo>
                  <a:lnTo>
                    <a:pt x="1440212" y="1002141"/>
                  </a:lnTo>
                  <a:lnTo>
                    <a:pt x="1489119" y="995076"/>
                  </a:lnTo>
                  <a:lnTo>
                    <a:pt x="1536683" y="987250"/>
                  </a:lnTo>
                  <a:lnTo>
                    <a:pt x="1582777" y="978671"/>
                  </a:lnTo>
                  <a:lnTo>
                    <a:pt x="1627270" y="969349"/>
                  </a:lnTo>
                  <a:lnTo>
                    <a:pt x="1670035" y="959291"/>
                  </a:lnTo>
                  <a:lnTo>
                    <a:pt x="1710942" y="948506"/>
                  </a:lnTo>
                  <a:lnTo>
                    <a:pt x="1749863" y="937004"/>
                  </a:lnTo>
                  <a:lnTo>
                    <a:pt x="1786668" y="924791"/>
                  </a:lnTo>
                  <a:lnTo>
                    <a:pt x="1853414" y="898271"/>
                  </a:lnTo>
                  <a:lnTo>
                    <a:pt x="1893493" y="878441"/>
                  </a:lnTo>
                  <a:lnTo>
                    <a:pt x="1927109" y="858110"/>
                  </a:lnTo>
                  <a:lnTo>
                    <a:pt x="1975293" y="816332"/>
                  </a:lnTo>
                  <a:lnTo>
                    <a:pt x="1998643" y="773719"/>
                  </a:lnTo>
                  <a:lnTo>
                    <a:pt x="2001218" y="752344"/>
                  </a:lnTo>
                  <a:lnTo>
                    <a:pt x="1997838" y="731053"/>
                  </a:lnTo>
                  <a:lnTo>
                    <a:pt x="1973556" y="689117"/>
                  </a:lnTo>
                  <a:lnTo>
                    <a:pt x="1926474" y="648694"/>
                  </a:lnTo>
                  <a:lnTo>
                    <a:pt x="1857272" y="610566"/>
                  </a:lnTo>
                  <a:lnTo>
                    <a:pt x="1814587" y="592607"/>
                  </a:lnTo>
                  <a:lnTo>
                    <a:pt x="1766627" y="575516"/>
                  </a:lnTo>
                  <a:lnTo>
                    <a:pt x="1713475" y="559389"/>
                  </a:lnTo>
                  <a:lnTo>
                    <a:pt x="1655217" y="544326"/>
                  </a:lnTo>
                  <a:lnTo>
                    <a:pt x="1591938" y="530423"/>
                  </a:lnTo>
                  <a:lnTo>
                    <a:pt x="1523722" y="517779"/>
                  </a:lnTo>
                  <a:lnTo>
                    <a:pt x="2021054" y="0"/>
                  </a:lnTo>
                  <a:close/>
                </a:path>
              </a:pathLst>
            </a:custGeom>
            <a:solidFill>
              <a:srgbClr val="2D75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448958" y="4591050"/>
              <a:ext cx="2021205" cy="1030605"/>
            </a:xfrm>
            <a:custGeom>
              <a:avLst/>
              <a:gdLst/>
              <a:ahLst/>
              <a:cxnLst/>
              <a:rect l="l" t="t" r="r" b="b"/>
              <a:pathLst>
                <a:path w="2021204" h="1030604">
                  <a:moveTo>
                    <a:pt x="2021054" y="0"/>
                  </a:moveTo>
                  <a:lnTo>
                    <a:pt x="1523722" y="517779"/>
                  </a:lnTo>
                  <a:lnTo>
                    <a:pt x="1591938" y="530423"/>
                  </a:lnTo>
                  <a:lnTo>
                    <a:pt x="1655217" y="544326"/>
                  </a:lnTo>
                  <a:lnTo>
                    <a:pt x="1713475" y="559389"/>
                  </a:lnTo>
                  <a:lnTo>
                    <a:pt x="1766627" y="575516"/>
                  </a:lnTo>
                  <a:lnTo>
                    <a:pt x="1814587" y="592607"/>
                  </a:lnTo>
                  <a:lnTo>
                    <a:pt x="1857272" y="610566"/>
                  </a:lnTo>
                  <a:lnTo>
                    <a:pt x="1894596" y="629294"/>
                  </a:lnTo>
                  <a:lnTo>
                    <a:pt x="1952822" y="668668"/>
                  </a:lnTo>
                  <a:lnTo>
                    <a:pt x="1988589" y="709945"/>
                  </a:lnTo>
                  <a:lnTo>
                    <a:pt x="2001218" y="752344"/>
                  </a:lnTo>
                  <a:lnTo>
                    <a:pt x="1998643" y="773719"/>
                  </a:lnTo>
                  <a:lnTo>
                    <a:pt x="1975293" y="816332"/>
                  </a:lnTo>
                  <a:lnTo>
                    <a:pt x="1927109" y="858110"/>
                  </a:lnTo>
                  <a:lnTo>
                    <a:pt x="1893493" y="878441"/>
                  </a:lnTo>
                  <a:lnTo>
                    <a:pt x="1853414" y="898271"/>
                  </a:lnTo>
                  <a:lnTo>
                    <a:pt x="1786668" y="924791"/>
                  </a:lnTo>
                  <a:lnTo>
                    <a:pt x="1749863" y="937004"/>
                  </a:lnTo>
                  <a:lnTo>
                    <a:pt x="1710942" y="948506"/>
                  </a:lnTo>
                  <a:lnTo>
                    <a:pt x="1670035" y="959291"/>
                  </a:lnTo>
                  <a:lnTo>
                    <a:pt x="1627270" y="969349"/>
                  </a:lnTo>
                  <a:lnTo>
                    <a:pt x="1582777" y="978671"/>
                  </a:lnTo>
                  <a:lnTo>
                    <a:pt x="1536683" y="987250"/>
                  </a:lnTo>
                  <a:lnTo>
                    <a:pt x="1489119" y="995076"/>
                  </a:lnTo>
                  <a:lnTo>
                    <a:pt x="1440212" y="1002141"/>
                  </a:lnTo>
                  <a:lnTo>
                    <a:pt x="1390093" y="1008437"/>
                  </a:lnTo>
                  <a:lnTo>
                    <a:pt x="1338890" y="1013954"/>
                  </a:lnTo>
                  <a:lnTo>
                    <a:pt x="1286732" y="1018685"/>
                  </a:lnTo>
                  <a:lnTo>
                    <a:pt x="1233749" y="1022621"/>
                  </a:lnTo>
                  <a:lnTo>
                    <a:pt x="1180068" y="1025753"/>
                  </a:lnTo>
                  <a:lnTo>
                    <a:pt x="1125820" y="1028073"/>
                  </a:lnTo>
                  <a:lnTo>
                    <a:pt x="1071132" y="1029573"/>
                  </a:lnTo>
                  <a:lnTo>
                    <a:pt x="1016135" y="1030243"/>
                  </a:lnTo>
                  <a:lnTo>
                    <a:pt x="960957" y="1030075"/>
                  </a:lnTo>
                  <a:lnTo>
                    <a:pt x="905727" y="1029061"/>
                  </a:lnTo>
                  <a:lnTo>
                    <a:pt x="850574" y="1027192"/>
                  </a:lnTo>
                  <a:lnTo>
                    <a:pt x="795627" y="1024460"/>
                  </a:lnTo>
                  <a:lnTo>
                    <a:pt x="741015" y="1020855"/>
                  </a:lnTo>
                  <a:lnTo>
                    <a:pt x="686867" y="1016371"/>
                  </a:lnTo>
                  <a:lnTo>
                    <a:pt x="633312" y="1010997"/>
                  </a:lnTo>
                  <a:lnTo>
                    <a:pt x="580479" y="1004726"/>
                  </a:lnTo>
                  <a:lnTo>
                    <a:pt x="528497" y="997548"/>
                  </a:lnTo>
                  <a:lnTo>
                    <a:pt x="477496" y="989457"/>
                  </a:lnTo>
                  <a:lnTo>
                    <a:pt x="409279" y="976812"/>
                  </a:lnTo>
                  <a:lnTo>
                    <a:pt x="346000" y="962909"/>
                  </a:lnTo>
                  <a:lnTo>
                    <a:pt x="287742" y="947846"/>
                  </a:lnTo>
                  <a:lnTo>
                    <a:pt x="234590" y="931719"/>
                  </a:lnTo>
                  <a:lnTo>
                    <a:pt x="186630" y="914628"/>
                  </a:lnTo>
                  <a:lnTo>
                    <a:pt x="143945" y="896669"/>
                  </a:lnTo>
                  <a:lnTo>
                    <a:pt x="106621" y="877941"/>
                  </a:lnTo>
                  <a:lnTo>
                    <a:pt x="48395" y="838567"/>
                  </a:lnTo>
                  <a:lnTo>
                    <a:pt x="12628" y="797290"/>
                  </a:lnTo>
                  <a:lnTo>
                    <a:pt x="0" y="754891"/>
                  </a:lnTo>
                  <a:lnTo>
                    <a:pt x="2574" y="733516"/>
                  </a:lnTo>
                  <a:lnTo>
                    <a:pt x="25924" y="690903"/>
                  </a:lnTo>
                  <a:lnTo>
                    <a:pt x="74108" y="649125"/>
                  </a:lnTo>
                  <a:lnTo>
                    <a:pt x="107724" y="628794"/>
                  </a:lnTo>
                  <a:lnTo>
                    <a:pt x="147804" y="608964"/>
                  </a:lnTo>
                  <a:lnTo>
                    <a:pt x="213722" y="582754"/>
                  </a:lnTo>
                  <a:lnTo>
                    <a:pt x="250244" y="570615"/>
                  </a:lnTo>
                  <a:lnTo>
                    <a:pt x="288975" y="559142"/>
                  </a:lnTo>
                  <a:lnTo>
                    <a:pt x="329793" y="548348"/>
                  </a:lnTo>
                  <a:lnTo>
                    <a:pt x="372576" y="538251"/>
                  </a:lnTo>
                  <a:lnTo>
                    <a:pt x="417199" y="528865"/>
                  </a:lnTo>
                  <a:lnTo>
                    <a:pt x="463539" y="520206"/>
                  </a:lnTo>
                  <a:lnTo>
                    <a:pt x="511474" y="512289"/>
                  </a:lnTo>
                  <a:lnTo>
                    <a:pt x="560880" y="505130"/>
                  </a:lnTo>
                  <a:lnTo>
                    <a:pt x="611634" y="498745"/>
                  </a:lnTo>
                  <a:lnTo>
                    <a:pt x="663613" y="493148"/>
                  </a:lnTo>
                  <a:lnTo>
                    <a:pt x="716694" y="488355"/>
                  </a:lnTo>
                  <a:lnTo>
                    <a:pt x="770753" y="484382"/>
                  </a:lnTo>
                  <a:lnTo>
                    <a:pt x="825667" y="481244"/>
                  </a:lnTo>
                  <a:lnTo>
                    <a:pt x="881313" y="478957"/>
                  </a:lnTo>
                  <a:lnTo>
                    <a:pt x="937569" y="477536"/>
                  </a:lnTo>
                  <a:lnTo>
                    <a:pt x="994310" y="476996"/>
                  </a:lnTo>
                  <a:lnTo>
                    <a:pt x="1051414" y="477354"/>
                  </a:lnTo>
                  <a:lnTo>
                    <a:pt x="1108757" y="478624"/>
                  </a:lnTo>
                  <a:lnTo>
                    <a:pt x="1166217" y="480822"/>
                  </a:lnTo>
                  <a:lnTo>
                    <a:pt x="2021054" y="0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6193028" y="5100954"/>
            <a:ext cx="650240" cy="453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FFFFFF"/>
                </a:solidFill>
                <a:latin typeface="Georgia"/>
                <a:cs typeface="Georgia"/>
              </a:rPr>
              <a:t>2.Click</a:t>
            </a:r>
            <a:endParaRPr sz="1400">
              <a:latin typeface="Georgia"/>
              <a:cs typeface="Georgia"/>
            </a:endParaRPr>
          </a:p>
          <a:p>
            <a:pPr marL="81280">
              <a:lnSpc>
                <a:spcPct val="100000"/>
              </a:lnSpc>
            </a:pPr>
            <a:r>
              <a:rPr sz="1400" b="1" spc="-5" dirty="0">
                <a:solidFill>
                  <a:srgbClr val="FFFFFF"/>
                </a:solidFill>
                <a:latin typeface="Georgia"/>
                <a:cs typeface="Georgia"/>
              </a:rPr>
              <a:t>Open</a:t>
            </a:r>
            <a:endParaRPr sz="1400">
              <a:latin typeface="Georgia"/>
              <a:cs typeface="Georgia"/>
            </a:endParaRPr>
          </a:p>
        </p:txBody>
      </p:sp>
      <p:sp>
        <p:nvSpPr>
          <p:cNvPr id="16" name="object 4"/>
          <p:cNvSpPr/>
          <p:nvPr/>
        </p:nvSpPr>
        <p:spPr>
          <a:xfrm>
            <a:off x="0" y="6626350"/>
            <a:ext cx="786384" cy="2286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999" cy="66217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616833" y="1622805"/>
            <a:ext cx="12338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7165" marR="5080" indent="-1651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Selected</a:t>
            </a:r>
            <a:r>
              <a:rPr spc="-110" dirty="0"/>
              <a:t> </a:t>
            </a:r>
            <a:r>
              <a:rPr spc="-5" dirty="0"/>
              <a:t>file  uploaded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7799831" y="3550920"/>
            <a:ext cx="3171825" cy="1986280"/>
            <a:chOff x="7799831" y="3550920"/>
            <a:chExt cx="3171825" cy="1986280"/>
          </a:xfrm>
        </p:grpSpPr>
        <p:sp>
          <p:nvSpPr>
            <p:cNvPr id="5" name="object 5"/>
            <p:cNvSpPr/>
            <p:nvPr/>
          </p:nvSpPr>
          <p:spPr>
            <a:xfrm>
              <a:off x="7799831" y="3550920"/>
              <a:ext cx="3171444" cy="198577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872221" y="3585210"/>
              <a:ext cx="3027045" cy="1792605"/>
            </a:xfrm>
            <a:custGeom>
              <a:avLst/>
              <a:gdLst/>
              <a:ahLst/>
              <a:cxnLst/>
              <a:rect l="l" t="t" r="r" b="b"/>
              <a:pathLst>
                <a:path w="3027045" h="1792604">
                  <a:moveTo>
                    <a:pt x="2522220" y="790956"/>
                  </a:moveTo>
                  <a:lnTo>
                    <a:pt x="1765553" y="790956"/>
                  </a:lnTo>
                  <a:lnTo>
                    <a:pt x="2975609" y="1792224"/>
                  </a:lnTo>
                  <a:lnTo>
                    <a:pt x="2522220" y="790956"/>
                  </a:lnTo>
                  <a:close/>
                </a:path>
                <a:path w="3027045" h="1792604">
                  <a:moveTo>
                    <a:pt x="2894837" y="0"/>
                  </a:moveTo>
                  <a:lnTo>
                    <a:pt x="131825" y="0"/>
                  </a:lnTo>
                  <a:lnTo>
                    <a:pt x="90172" y="6723"/>
                  </a:lnTo>
                  <a:lnTo>
                    <a:pt x="53986" y="25444"/>
                  </a:lnTo>
                  <a:lnTo>
                    <a:pt x="25444" y="53986"/>
                  </a:lnTo>
                  <a:lnTo>
                    <a:pt x="6723" y="90172"/>
                  </a:lnTo>
                  <a:lnTo>
                    <a:pt x="0" y="131825"/>
                  </a:lnTo>
                  <a:lnTo>
                    <a:pt x="0" y="659129"/>
                  </a:lnTo>
                  <a:lnTo>
                    <a:pt x="6723" y="700783"/>
                  </a:lnTo>
                  <a:lnTo>
                    <a:pt x="25444" y="736969"/>
                  </a:lnTo>
                  <a:lnTo>
                    <a:pt x="53986" y="765511"/>
                  </a:lnTo>
                  <a:lnTo>
                    <a:pt x="90172" y="784232"/>
                  </a:lnTo>
                  <a:lnTo>
                    <a:pt x="131825" y="790956"/>
                  </a:lnTo>
                  <a:lnTo>
                    <a:pt x="2894837" y="790956"/>
                  </a:lnTo>
                  <a:lnTo>
                    <a:pt x="2936491" y="784232"/>
                  </a:lnTo>
                  <a:lnTo>
                    <a:pt x="2972677" y="765511"/>
                  </a:lnTo>
                  <a:lnTo>
                    <a:pt x="3001219" y="736969"/>
                  </a:lnTo>
                  <a:lnTo>
                    <a:pt x="3019940" y="700783"/>
                  </a:lnTo>
                  <a:lnTo>
                    <a:pt x="3026663" y="659129"/>
                  </a:lnTo>
                  <a:lnTo>
                    <a:pt x="3026663" y="131825"/>
                  </a:lnTo>
                  <a:lnTo>
                    <a:pt x="3019940" y="90172"/>
                  </a:lnTo>
                  <a:lnTo>
                    <a:pt x="3001219" y="53986"/>
                  </a:lnTo>
                  <a:lnTo>
                    <a:pt x="2972677" y="25444"/>
                  </a:lnTo>
                  <a:lnTo>
                    <a:pt x="2936491" y="6723"/>
                  </a:lnTo>
                  <a:lnTo>
                    <a:pt x="2894837" y="0"/>
                  </a:lnTo>
                  <a:close/>
                </a:path>
              </a:pathLst>
            </a:custGeom>
            <a:solidFill>
              <a:srgbClr val="2D75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872221" y="3585210"/>
              <a:ext cx="3027045" cy="1792605"/>
            </a:xfrm>
            <a:custGeom>
              <a:avLst/>
              <a:gdLst/>
              <a:ahLst/>
              <a:cxnLst/>
              <a:rect l="l" t="t" r="r" b="b"/>
              <a:pathLst>
                <a:path w="3027045" h="1792604">
                  <a:moveTo>
                    <a:pt x="0" y="131825"/>
                  </a:moveTo>
                  <a:lnTo>
                    <a:pt x="6723" y="90172"/>
                  </a:lnTo>
                  <a:lnTo>
                    <a:pt x="25444" y="53986"/>
                  </a:lnTo>
                  <a:lnTo>
                    <a:pt x="53986" y="25444"/>
                  </a:lnTo>
                  <a:lnTo>
                    <a:pt x="90172" y="6723"/>
                  </a:lnTo>
                  <a:lnTo>
                    <a:pt x="131825" y="0"/>
                  </a:lnTo>
                  <a:lnTo>
                    <a:pt x="1765553" y="0"/>
                  </a:lnTo>
                  <a:lnTo>
                    <a:pt x="2522220" y="0"/>
                  </a:lnTo>
                  <a:lnTo>
                    <a:pt x="2894837" y="0"/>
                  </a:lnTo>
                  <a:lnTo>
                    <a:pt x="2936491" y="6723"/>
                  </a:lnTo>
                  <a:lnTo>
                    <a:pt x="2972677" y="25444"/>
                  </a:lnTo>
                  <a:lnTo>
                    <a:pt x="3001219" y="53986"/>
                  </a:lnTo>
                  <a:lnTo>
                    <a:pt x="3019940" y="90172"/>
                  </a:lnTo>
                  <a:lnTo>
                    <a:pt x="3026663" y="131825"/>
                  </a:lnTo>
                  <a:lnTo>
                    <a:pt x="3026663" y="461390"/>
                  </a:lnTo>
                  <a:lnTo>
                    <a:pt x="3026663" y="659129"/>
                  </a:lnTo>
                  <a:lnTo>
                    <a:pt x="3019940" y="700783"/>
                  </a:lnTo>
                  <a:lnTo>
                    <a:pt x="3001219" y="736969"/>
                  </a:lnTo>
                  <a:lnTo>
                    <a:pt x="2972677" y="765511"/>
                  </a:lnTo>
                  <a:lnTo>
                    <a:pt x="2936491" y="784232"/>
                  </a:lnTo>
                  <a:lnTo>
                    <a:pt x="2894837" y="790956"/>
                  </a:lnTo>
                  <a:lnTo>
                    <a:pt x="2522220" y="790956"/>
                  </a:lnTo>
                  <a:lnTo>
                    <a:pt x="2975609" y="1792224"/>
                  </a:lnTo>
                  <a:lnTo>
                    <a:pt x="1765553" y="790956"/>
                  </a:lnTo>
                  <a:lnTo>
                    <a:pt x="131825" y="790956"/>
                  </a:lnTo>
                  <a:lnTo>
                    <a:pt x="90172" y="784232"/>
                  </a:lnTo>
                  <a:lnTo>
                    <a:pt x="53986" y="765511"/>
                  </a:lnTo>
                  <a:lnTo>
                    <a:pt x="25444" y="736969"/>
                  </a:lnTo>
                  <a:lnTo>
                    <a:pt x="6723" y="700783"/>
                  </a:lnTo>
                  <a:lnTo>
                    <a:pt x="0" y="659129"/>
                  </a:lnTo>
                  <a:lnTo>
                    <a:pt x="0" y="461390"/>
                  </a:lnTo>
                  <a:lnTo>
                    <a:pt x="0" y="131825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8758173" y="3718941"/>
            <a:ext cx="12306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5745" marR="5080" indent="-233679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Georgia"/>
                <a:cs typeface="Georgia"/>
              </a:rPr>
              <a:t>Click Sign</a:t>
            </a:r>
            <a:r>
              <a:rPr sz="1800" spc="-24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FFFFFF"/>
                </a:solidFill>
                <a:latin typeface="Georgia"/>
                <a:cs typeface="Georgia"/>
              </a:rPr>
              <a:t>&amp;  </a:t>
            </a:r>
            <a:r>
              <a:rPr sz="1800" spc="-5" dirty="0">
                <a:solidFill>
                  <a:srgbClr val="FFFFFF"/>
                </a:solidFill>
                <a:latin typeface="Georgia"/>
                <a:cs typeface="Georgia"/>
              </a:rPr>
              <a:t>Upload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12" name="object 4"/>
          <p:cNvSpPr/>
          <p:nvPr/>
        </p:nvSpPr>
        <p:spPr>
          <a:xfrm>
            <a:off x="0" y="6626350"/>
            <a:ext cx="786384" cy="228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621780"/>
            <a:chOff x="0" y="0"/>
            <a:chExt cx="12192000" cy="662178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191999" cy="662178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703320" y="1752600"/>
              <a:ext cx="3171444" cy="18760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775709" y="1786889"/>
              <a:ext cx="3027045" cy="1692910"/>
            </a:xfrm>
            <a:custGeom>
              <a:avLst/>
              <a:gdLst/>
              <a:ahLst/>
              <a:cxnLst/>
              <a:rect l="l" t="t" r="r" b="b"/>
              <a:pathLst>
                <a:path w="3027045" h="1692910">
                  <a:moveTo>
                    <a:pt x="2522219" y="792480"/>
                  </a:moveTo>
                  <a:lnTo>
                    <a:pt x="1765553" y="792480"/>
                  </a:lnTo>
                  <a:lnTo>
                    <a:pt x="2795269" y="1692529"/>
                  </a:lnTo>
                  <a:lnTo>
                    <a:pt x="2522219" y="792480"/>
                  </a:lnTo>
                  <a:close/>
                </a:path>
                <a:path w="3027045" h="1692910">
                  <a:moveTo>
                    <a:pt x="2894584" y="0"/>
                  </a:moveTo>
                  <a:lnTo>
                    <a:pt x="132079" y="0"/>
                  </a:lnTo>
                  <a:lnTo>
                    <a:pt x="90350" y="6738"/>
                  </a:lnTo>
                  <a:lnTo>
                    <a:pt x="54095" y="25497"/>
                  </a:lnTo>
                  <a:lnTo>
                    <a:pt x="25497" y="54095"/>
                  </a:lnTo>
                  <a:lnTo>
                    <a:pt x="6738" y="90350"/>
                  </a:lnTo>
                  <a:lnTo>
                    <a:pt x="0" y="132080"/>
                  </a:lnTo>
                  <a:lnTo>
                    <a:pt x="0" y="660400"/>
                  </a:lnTo>
                  <a:lnTo>
                    <a:pt x="6738" y="702129"/>
                  </a:lnTo>
                  <a:lnTo>
                    <a:pt x="25497" y="738384"/>
                  </a:lnTo>
                  <a:lnTo>
                    <a:pt x="54095" y="766982"/>
                  </a:lnTo>
                  <a:lnTo>
                    <a:pt x="90350" y="785741"/>
                  </a:lnTo>
                  <a:lnTo>
                    <a:pt x="132079" y="792480"/>
                  </a:lnTo>
                  <a:lnTo>
                    <a:pt x="2894584" y="792480"/>
                  </a:lnTo>
                  <a:lnTo>
                    <a:pt x="2936313" y="785741"/>
                  </a:lnTo>
                  <a:lnTo>
                    <a:pt x="2972568" y="766982"/>
                  </a:lnTo>
                  <a:lnTo>
                    <a:pt x="3001166" y="738384"/>
                  </a:lnTo>
                  <a:lnTo>
                    <a:pt x="3019925" y="702129"/>
                  </a:lnTo>
                  <a:lnTo>
                    <a:pt x="3026664" y="660400"/>
                  </a:lnTo>
                  <a:lnTo>
                    <a:pt x="3026664" y="132080"/>
                  </a:lnTo>
                  <a:lnTo>
                    <a:pt x="3019925" y="90350"/>
                  </a:lnTo>
                  <a:lnTo>
                    <a:pt x="3001166" y="54095"/>
                  </a:lnTo>
                  <a:lnTo>
                    <a:pt x="2972568" y="25497"/>
                  </a:lnTo>
                  <a:lnTo>
                    <a:pt x="2936313" y="6738"/>
                  </a:lnTo>
                  <a:lnTo>
                    <a:pt x="2894584" y="0"/>
                  </a:lnTo>
                  <a:close/>
                </a:path>
              </a:pathLst>
            </a:custGeom>
            <a:solidFill>
              <a:srgbClr val="2D75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775709" y="1786889"/>
              <a:ext cx="3027045" cy="1692910"/>
            </a:xfrm>
            <a:custGeom>
              <a:avLst/>
              <a:gdLst/>
              <a:ahLst/>
              <a:cxnLst/>
              <a:rect l="l" t="t" r="r" b="b"/>
              <a:pathLst>
                <a:path w="3027045" h="1692910">
                  <a:moveTo>
                    <a:pt x="0" y="132080"/>
                  </a:moveTo>
                  <a:lnTo>
                    <a:pt x="6738" y="90350"/>
                  </a:lnTo>
                  <a:lnTo>
                    <a:pt x="25497" y="54095"/>
                  </a:lnTo>
                  <a:lnTo>
                    <a:pt x="54095" y="25497"/>
                  </a:lnTo>
                  <a:lnTo>
                    <a:pt x="90350" y="6738"/>
                  </a:lnTo>
                  <a:lnTo>
                    <a:pt x="132079" y="0"/>
                  </a:lnTo>
                  <a:lnTo>
                    <a:pt x="1765553" y="0"/>
                  </a:lnTo>
                  <a:lnTo>
                    <a:pt x="2522219" y="0"/>
                  </a:lnTo>
                  <a:lnTo>
                    <a:pt x="2894584" y="0"/>
                  </a:lnTo>
                  <a:lnTo>
                    <a:pt x="2936313" y="6738"/>
                  </a:lnTo>
                  <a:lnTo>
                    <a:pt x="2972568" y="25497"/>
                  </a:lnTo>
                  <a:lnTo>
                    <a:pt x="3001166" y="54095"/>
                  </a:lnTo>
                  <a:lnTo>
                    <a:pt x="3019925" y="90350"/>
                  </a:lnTo>
                  <a:lnTo>
                    <a:pt x="3026664" y="132080"/>
                  </a:lnTo>
                  <a:lnTo>
                    <a:pt x="3026664" y="462280"/>
                  </a:lnTo>
                  <a:lnTo>
                    <a:pt x="3026664" y="660400"/>
                  </a:lnTo>
                  <a:lnTo>
                    <a:pt x="3019925" y="702129"/>
                  </a:lnTo>
                  <a:lnTo>
                    <a:pt x="3001166" y="738384"/>
                  </a:lnTo>
                  <a:lnTo>
                    <a:pt x="2972568" y="766982"/>
                  </a:lnTo>
                  <a:lnTo>
                    <a:pt x="2936313" y="785741"/>
                  </a:lnTo>
                  <a:lnTo>
                    <a:pt x="2894584" y="792480"/>
                  </a:lnTo>
                  <a:lnTo>
                    <a:pt x="2522219" y="792480"/>
                  </a:lnTo>
                  <a:lnTo>
                    <a:pt x="2795269" y="1692529"/>
                  </a:lnTo>
                  <a:lnTo>
                    <a:pt x="1765553" y="792480"/>
                  </a:lnTo>
                  <a:lnTo>
                    <a:pt x="132079" y="792480"/>
                  </a:lnTo>
                  <a:lnTo>
                    <a:pt x="90350" y="785741"/>
                  </a:lnTo>
                  <a:lnTo>
                    <a:pt x="54095" y="766982"/>
                  </a:lnTo>
                  <a:lnTo>
                    <a:pt x="25497" y="738384"/>
                  </a:lnTo>
                  <a:lnTo>
                    <a:pt x="6738" y="702129"/>
                  </a:lnTo>
                  <a:lnTo>
                    <a:pt x="0" y="660400"/>
                  </a:lnTo>
                  <a:lnTo>
                    <a:pt x="0" y="462280"/>
                  </a:lnTo>
                  <a:lnTo>
                    <a:pt x="0" y="132080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4232275" y="2083689"/>
            <a:ext cx="20999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Georgia"/>
                <a:cs typeface="Georgia"/>
              </a:rPr>
              <a:t>Enter DSC</a:t>
            </a:r>
            <a:r>
              <a:rPr sz="1800" spc="-14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Georgia"/>
                <a:cs typeface="Georgia"/>
              </a:rPr>
              <a:t>password</a:t>
            </a:r>
            <a:endParaRPr sz="1800">
              <a:latin typeface="Georgia"/>
              <a:cs typeface="Georgia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4139184" y="4046220"/>
            <a:ext cx="2322830" cy="982980"/>
            <a:chOff x="4139184" y="4046220"/>
            <a:chExt cx="2322830" cy="982980"/>
          </a:xfrm>
        </p:grpSpPr>
        <p:sp>
          <p:nvSpPr>
            <p:cNvPr id="9" name="object 9"/>
            <p:cNvSpPr/>
            <p:nvPr/>
          </p:nvSpPr>
          <p:spPr>
            <a:xfrm>
              <a:off x="4139184" y="4046220"/>
              <a:ext cx="2322576" cy="98298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212059" y="4120642"/>
              <a:ext cx="2083435" cy="798195"/>
            </a:xfrm>
            <a:custGeom>
              <a:avLst/>
              <a:gdLst/>
              <a:ahLst/>
              <a:cxnLst/>
              <a:rect l="l" t="t" r="r" b="b"/>
              <a:pathLst>
                <a:path w="2083435" h="798195">
                  <a:moveTo>
                    <a:pt x="2083330" y="0"/>
                  </a:moveTo>
                  <a:lnTo>
                    <a:pt x="1323235" y="259841"/>
                  </a:lnTo>
                  <a:lnTo>
                    <a:pt x="1270419" y="255277"/>
                  </a:lnTo>
                  <a:lnTo>
                    <a:pt x="1217201" y="251552"/>
                  </a:lnTo>
                  <a:lnTo>
                    <a:pt x="1163696" y="248659"/>
                  </a:lnTo>
                  <a:lnTo>
                    <a:pt x="1110017" y="246589"/>
                  </a:lnTo>
                  <a:lnTo>
                    <a:pt x="1056279" y="245333"/>
                  </a:lnTo>
                  <a:lnTo>
                    <a:pt x="1002594" y="244884"/>
                  </a:lnTo>
                  <a:lnTo>
                    <a:pt x="949076" y="245232"/>
                  </a:lnTo>
                  <a:lnTo>
                    <a:pt x="895840" y="246369"/>
                  </a:lnTo>
                  <a:lnTo>
                    <a:pt x="842999" y="248286"/>
                  </a:lnTo>
                  <a:lnTo>
                    <a:pt x="790666" y="250975"/>
                  </a:lnTo>
                  <a:lnTo>
                    <a:pt x="738956" y="254428"/>
                  </a:lnTo>
                  <a:lnTo>
                    <a:pt x="687981" y="258636"/>
                  </a:lnTo>
                  <a:lnTo>
                    <a:pt x="637856" y="263590"/>
                  </a:lnTo>
                  <a:lnTo>
                    <a:pt x="588695" y="269282"/>
                  </a:lnTo>
                  <a:lnTo>
                    <a:pt x="540611" y="275703"/>
                  </a:lnTo>
                  <a:lnTo>
                    <a:pt x="493718" y="282845"/>
                  </a:lnTo>
                  <a:lnTo>
                    <a:pt x="448129" y="290700"/>
                  </a:lnTo>
                  <a:lnTo>
                    <a:pt x="403959" y="299258"/>
                  </a:lnTo>
                  <a:lnTo>
                    <a:pt x="361321" y="308512"/>
                  </a:lnTo>
                  <a:lnTo>
                    <a:pt x="320328" y="318452"/>
                  </a:lnTo>
                  <a:lnTo>
                    <a:pt x="281095" y="329071"/>
                  </a:lnTo>
                  <a:lnTo>
                    <a:pt x="243735" y="340359"/>
                  </a:lnTo>
                  <a:lnTo>
                    <a:pt x="190019" y="359060"/>
                  </a:lnTo>
                  <a:lnTo>
                    <a:pt x="143033" y="378626"/>
                  </a:lnTo>
                  <a:lnTo>
                    <a:pt x="102745" y="398943"/>
                  </a:lnTo>
                  <a:lnTo>
                    <a:pt x="69125" y="419892"/>
                  </a:lnTo>
                  <a:lnTo>
                    <a:pt x="21770" y="463221"/>
                  </a:lnTo>
                  <a:lnTo>
                    <a:pt x="728" y="507676"/>
                  </a:lnTo>
                  <a:lnTo>
                    <a:pt x="0" y="530034"/>
                  </a:lnTo>
                  <a:lnTo>
                    <a:pt x="5758" y="552322"/>
                  </a:lnTo>
                  <a:lnTo>
                    <a:pt x="36619" y="596224"/>
                  </a:lnTo>
                  <a:lnTo>
                    <a:pt x="93070" y="638445"/>
                  </a:lnTo>
                  <a:lnTo>
                    <a:pt x="130816" y="658633"/>
                  </a:lnTo>
                  <a:lnTo>
                    <a:pt x="174870" y="678050"/>
                  </a:lnTo>
                  <a:lnTo>
                    <a:pt x="225201" y="696578"/>
                  </a:lnTo>
                  <a:lnTo>
                    <a:pt x="281778" y="714102"/>
                  </a:lnTo>
                  <a:lnTo>
                    <a:pt x="344573" y="730503"/>
                  </a:lnTo>
                  <a:lnTo>
                    <a:pt x="390083" y="740795"/>
                  </a:lnTo>
                  <a:lnTo>
                    <a:pt x="437098" y="750228"/>
                  </a:lnTo>
                  <a:lnTo>
                    <a:pt x="485487" y="758803"/>
                  </a:lnTo>
                  <a:lnTo>
                    <a:pt x="535117" y="766525"/>
                  </a:lnTo>
                  <a:lnTo>
                    <a:pt x="585855" y="773395"/>
                  </a:lnTo>
                  <a:lnTo>
                    <a:pt x="637570" y="779416"/>
                  </a:lnTo>
                  <a:lnTo>
                    <a:pt x="690130" y="784592"/>
                  </a:lnTo>
                  <a:lnTo>
                    <a:pt x="743402" y="788923"/>
                  </a:lnTo>
                  <a:lnTo>
                    <a:pt x="797254" y="792415"/>
                  </a:lnTo>
                  <a:lnTo>
                    <a:pt x="851553" y="795068"/>
                  </a:lnTo>
                  <a:lnTo>
                    <a:pt x="906168" y="796886"/>
                  </a:lnTo>
                  <a:lnTo>
                    <a:pt x="960967" y="797871"/>
                  </a:lnTo>
                  <a:lnTo>
                    <a:pt x="1015816" y="798026"/>
                  </a:lnTo>
                  <a:lnTo>
                    <a:pt x="1070584" y="797353"/>
                  </a:lnTo>
                  <a:lnTo>
                    <a:pt x="1125139" y="795856"/>
                  </a:lnTo>
                  <a:lnTo>
                    <a:pt x="1179349" y="793537"/>
                  </a:lnTo>
                  <a:lnTo>
                    <a:pt x="1233080" y="790399"/>
                  </a:lnTo>
                  <a:lnTo>
                    <a:pt x="1286202" y="786443"/>
                  </a:lnTo>
                  <a:lnTo>
                    <a:pt x="1338582" y="781674"/>
                  </a:lnTo>
                  <a:lnTo>
                    <a:pt x="1390087" y="776094"/>
                  </a:lnTo>
                  <a:lnTo>
                    <a:pt x="1440585" y="769705"/>
                  </a:lnTo>
                  <a:lnTo>
                    <a:pt x="1489944" y="762510"/>
                  </a:lnTo>
                  <a:lnTo>
                    <a:pt x="1538033" y="754511"/>
                  </a:lnTo>
                  <a:lnTo>
                    <a:pt x="1584718" y="745712"/>
                  </a:lnTo>
                  <a:lnTo>
                    <a:pt x="1629868" y="736115"/>
                  </a:lnTo>
                  <a:lnTo>
                    <a:pt x="1673349" y="725723"/>
                  </a:lnTo>
                  <a:lnTo>
                    <a:pt x="1715031" y="714538"/>
                  </a:lnTo>
                  <a:lnTo>
                    <a:pt x="1754781" y="702563"/>
                  </a:lnTo>
                  <a:lnTo>
                    <a:pt x="1808496" y="683863"/>
                  </a:lnTo>
                  <a:lnTo>
                    <a:pt x="1855483" y="664297"/>
                  </a:lnTo>
                  <a:lnTo>
                    <a:pt x="1895771" y="643980"/>
                  </a:lnTo>
                  <a:lnTo>
                    <a:pt x="1929391" y="623031"/>
                  </a:lnTo>
                  <a:lnTo>
                    <a:pt x="1976746" y="579702"/>
                  </a:lnTo>
                  <a:lnTo>
                    <a:pt x="1997787" y="535247"/>
                  </a:lnTo>
                  <a:lnTo>
                    <a:pt x="1998516" y="512889"/>
                  </a:lnTo>
                  <a:lnTo>
                    <a:pt x="1992758" y="490601"/>
                  </a:lnTo>
                  <a:lnTo>
                    <a:pt x="1961897" y="446699"/>
                  </a:lnTo>
                  <a:lnTo>
                    <a:pt x="1905446" y="404478"/>
                  </a:lnTo>
                  <a:lnTo>
                    <a:pt x="1867699" y="384290"/>
                  </a:lnTo>
                  <a:lnTo>
                    <a:pt x="1823646" y="364873"/>
                  </a:lnTo>
                  <a:lnTo>
                    <a:pt x="1773315" y="346345"/>
                  </a:lnTo>
                  <a:lnTo>
                    <a:pt x="1716738" y="328821"/>
                  </a:lnTo>
                  <a:lnTo>
                    <a:pt x="1653943" y="312419"/>
                  </a:lnTo>
                  <a:lnTo>
                    <a:pt x="2083330" y="0"/>
                  </a:lnTo>
                  <a:close/>
                </a:path>
              </a:pathLst>
            </a:custGeom>
            <a:solidFill>
              <a:srgbClr val="2D75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212059" y="4120642"/>
              <a:ext cx="2083435" cy="798195"/>
            </a:xfrm>
            <a:custGeom>
              <a:avLst/>
              <a:gdLst/>
              <a:ahLst/>
              <a:cxnLst/>
              <a:rect l="l" t="t" r="r" b="b"/>
              <a:pathLst>
                <a:path w="2083435" h="798195">
                  <a:moveTo>
                    <a:pt x="2083330" y="0"/>
                  </a:moveTo>
                  <a:lnTo>
                    <a:pt x="1653943" y="312419"/>
                  </a:lnTo>
                  <a:lnTo>
                    <a:pt x="1716738" y="328821"/>
                  </a:lnTo>
                  <a:lnTo>
                    <a:pt x="1773315" y="346345"/>
                  </a:lnTo>
                  <a:lnTo>
                    <a:pt x="1823646" y="364873"/>
                  </a:lnTo>
                  <a:lnTo>
                    <a:pt x="1867699" y="384290"/>
                  </a:lnTo>
                  <a:lnTo>
                    <a:pt x="1905446" y="404478"/>
                  </a:lnTo>
                  <a:lnTo>
                    <a:pt x="1961897" y="446699"/>
                  </a:lnTo>
                  <a:lnTo>
                    <a:pt x="1992758" y="490601"/>
                  </a:lnTo>
                  <a:lnTo>
                    <a:pt x="1998516" y="512889"/>
                  </a:lnTo>
                  <a:lnTo>
                    <a:pt x="1997787" y="535247"/>
                  </a:lnTo>
                  <a:lnTo>
                    <a:pt x="1976746" y="579702"/>
                  </a:lnTo>
                  <a:lnTo>
                    <a:pt x="1929391" y="623031"/>
                  </a:lnTo>
                  <a:lnTo>
                    <a:pt x="1895771" y="643980"/>
                  </a:lnTo>
                  <a:lnTo>
                    <a:pt x="1855483" y="664297"/>
                  </a:lnTo>
                  <a:lnTo>
                    <a:pt x="1808496" y="683863"/>
                  </a:lnTo>
                  <a:lnTo>
                    <a:pt x="1754781" y="702563"/>
                  </a:lnTo>
                  <a:lnTo>
                    <a:pt x="1715031" y="714538"/>
                  </a:lnTo>
                  <a:lnTo>
                    <a:pt x="1673349" y="725723"/>
                  </a:lnTo>
                  <a:lnTo>
                    <a:pt x="1629868" y="736115"/>
                  </a:lnTo>
                  <a:lnTo>
                    <a:pt x="1584718" y="745712"/>
                  </a:lnTo>
                  <a:lnTo>
                    <a:pt x="1538033" y="754511"/>
                  </a:lnTo>
                  <a:lnTo>
                    <a:pt x="1489944" y="762510"/>
                  </a:lnTo>
                  <a:lnTo>
                    <a:pt x="1440585" y="769705"/>
                  </a:lnTo>
                  <a:lnTo>
                    <a:pt x="1390087" y="776094"/>
                  </a:lnTo>
                  <a:lnTo>
                    <a:pt x="1338582" y="781674"/>
                  </a:lnTo>
                  <a:lnTo>
                    <a:pt x="1286202" y="786443"/>
                  </a:lnTo>
                  <a:lnTo>
                    <a:pt x="1233080" y="790399"/>
                  </a:lnTo>
                  <a:lnTo>
                    <a:pt x="1179349" y="793537"/>
                  </a:lnTo>
                  <a:lnTo>
                    <a:pt x="1125139" y="795856"/>
                  </a:lnTo>
                  <a:lnTo>
                    <a:pt x="1070584" y="797353"/>
                  </a:lnTo>
                  <a:lnTo>
                    <a:pt x="1015816" y="798026"/>
                  </a:lnTo>
                  <a:lnTo>
                    <a:pt x="960967" y="797871"/>
                  </a:lnTo>
                  <a:lnTo>
                    <a:pt x="906168" y="796886"/>
                  </a:lnTo>
                  <a:lnTo>
                    <a:pt x="851553" y="795068"/>
                  </a:lnTo>
                  <a:lnTo>
                    <a:pt x="797254" y="792415"/>
                  </a:lnTo>
                  <a:lnTo>
                    <a:pt x="743402" y="788923"/>
                  </a:lnTo>
                  <a:lnTo>
                    <a:pt x="690130" y="784592"/>
                  </a:lnTo>
                  <a:lnTo>
                    <a:pt x="637570" y="779416"/>
                  </a:lnTo>
                  <a:lnTo>
                    <a:pt x="585855" y="773395"/>
                  </a:lnTo>
                  <a:lnTo>
                    <a:pt x="535117" y="766525"/>
                  </a:lnTo>
                  <a:lnTo>
                    <a:pt x="485487" y="758803"/>
                  </a:lnTo>
                  <a:lnTo>
                    <a:pt x="437098" y="750228"/>
                  </a:lnTo>
                  <a:lnTo>
                    <a:pt x="390083" y="740795"/>
                  </a:lnTo>
                  <a:lnTo>
                    <a:pt x="344573" y="730503"/>
                  </a:lnTo>
                  <a:lnTo>
                    <a:pt x="281778" y="714102"/>
                  </a:lnTo>
                  <a:lnTo>
                    <a:pt x="225201" y="696578"/>
                  </a:lnTo>
                  <a:lnTo>
                    <a:pt x="174870" y="678050"/>
                  </a:lnTo>
                  <a:lnTo>
                    <a:pt x="130816" y="658633"/>
                  </a:lnTo>
                  <a:lnTo>
                    <a:pt x="93070" y="638445"/>
                  </a:lnTo>
                  <a:lnTo>
                    <a:pt x="36619" y="596224"/>
                  </a:lnTo>
                  <a:lnTo>
                    <a:pt x="5758" y="552322"/>
                  </a:lnTo>
                  <a:lnTo>
                    <a:pt x="0" y="530034"/>
                  </a:lnTo>
                  <a:lnTo>
                    <a:pt x="728" y="507676"/>
                  </a:lnTo>
                  <a:lnTo>
                    <a:pt x="21770" y="463221"/>
                  </a:lnTo>
                  <a:lnTo>
                    <a:pt x="69125" y="419892"/>
                  </a:lnTo>
                  <a:lnTo>
                    <a:pt x="102745" y="398943"/>
                  </a:lnTo>
                  <a:lnTo>
                    <a:pt x="143033" y="378626"/>
                  </a:lnTo>
                  <a:lnTo>
                    <a:pt x="190019" y="359060"/>
                  </a:lnTo>
                  <a:lnTo>
                    <a:pt x="243735" y="340359"/>
                  </a:lnTo>
                  <a:lnTo>
                    <a:pt x="281095" y="329071"/>
                  </a:lnTo>
                  <a:lnTo>
                    <a:pt x="320328" y="318452"/>
                  </a:lnTo>
                  <a:lnTo>
                    <a:pt x="361321" y="308512"/>
                  </a:lnTo>
                  <a:lnTo>
                    <a:pt x="403959" y="299258"/>
                  </a:lnTo>
                  <a:lnTo>
                    <a:pt x="448129" y="290700"/>
                  </a:lnTo>
                  <a:lnTo>
                    <a:pt x="493718" y="282845"/>
                  </a:lnTo>
                  <a:lnTo>
                    <a:pt x="540611" y="275703"/>
                  </a:lnTo>
                  <a:lnTo>
                    <a:pt x="588695" y="269282"/>
                  </a:lnTo>
                  <a:lnTo>
                    <a:pt x="637856" y="263590"/>
                  </a:lnTo>
                  <a:lnTo>
                    <a:pt x="687981" y="258636"/>
                  </a:lnTo>
                  <a:lnTo>
                    <a:pt x="738956" y="254428"/>
                  </a:lnTo>
                  <a:lnTo>
                    <a:pt x="790666" y="250975"/>
                  </a:lnTo>
                  <a:lnTo>
                    <a:pt x="842999" y="248286"/>
                  </a:lnTo>
                  <a:lnTo>
                    <a:pt x="895840" y="246369"/>
                  </a:lnTo>
                  <a:lnTo>
                    <a:pt x="949076" y="245232"/>
                  </a:lnTo>
                  <a:lnTo>
                    <a:pt x="1002594" y="244884"/>
                  </a:lnTo>
                  <a:lnTo>
                    <a:pt x="1056279" y="245333"/>
                  </a:lnTo>
                  <a:lnTo>
                    <a:pt x="1110017" y="246589"/>
                  </a:lnTo>
                  <a:lnTo>
                    <a:pt x="1163696" y="248659"/>
                  </a:lnTo>
                  <a:lnTo>
                    <a:pt x="1217201" y="251552"/>
                  </a:lnTo>
                  <a:lnTo>
                    <a:pt x="1270419" y="255277"/>
                  </a:lnTo>
                  <a:lnTo>
                    <a:pt x="1323235" y="259841"/>
                  </a:lnTo>
                  <a:lnTo>
                    <a:pt x="2083330" y="0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4840351" y="4417567"/>
            <a:ext cx="65087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4135" marR="5080" indent="-52069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FFFFFF"/>
                </a:solidFill>
                <a:latin typeface="Georgia"/>
                <a:cs typeface="Georgia"/>
              </a:rPr>
              <a:t>2</a:t>
            </a:r>
            <a:r>
              <a:rPr sz="1400" b="1" spc="-20" dirty="0">
                <a:solidFill>
                  <a:srgbClr val="FFFFFF"/>
                </a:solidFill>
                <a:latin typeface="Georgia"/>
                <a:cs typeface="Georgia"/>
              </a:rPr>
              <a:t>.</a:t>
            </a:r>
            <a:r>
              <a:rPr sz="1400" b="1" dirty="0">
                <a:solidFill>
                  <a:srgbClr val="FFFFFF"/>
                </a:solidFill>
                <a:latin typeface="Georgia"/>
                <a:cs typeface="Georgia"/>
              </a:rPr>
              <a:t>C</a:t>
            </a:r>
            <a:r>
              <a:rPr sz="1400" b="1" spc="-5" dirty="0">
                <a:solidFill>
                  <a:srgbClr val="FFFFFF"/>
                </a:solidFill>
                <a:latin typeface="Georgia"/>
                <a:cs typeface="Georgia"/>
              </a:rPr>
              <a:t>l</a:t>
            </a:r>
            <a:r>
              <a:rPr sz="1400" b="1" spc="-20" dirty="0">
                <a:solidFill>
                  <a:srgbClr val="FFFFFF"/>
                </a:solidFill>
                <a:latin typeface="Georgia"/>
                <a:cs typeface="Georgia"/>
              </a:rPr>
              <a:t>i</a:t>
            </a:r>
            <a:r>
              <a:rPr sz="1400" b="1" dirty="0">
                <a:solidFill>
                  <a:srgbClr val="FFFFFF"/>
                </a:solidFill>
                <a:latin typeface="Georgia"/>
                <a:cs typeface="Georgia"/>
              </a:rPr>
              <a:t>ck  </a:t>
            </a:r>
            <a:r>
              <a:rPr sz="1400" b="1" spc="-5" dirty="0">
                <a:solidFill>
                  <a:srgbClr val="FFFFFF"/>
                </a:solidFill>
                <a:latin typeface="Georgia"/>
                <a:cs typeface="Georgia"/>
              </a:rPr>
              <a:t>Login</a:t>
            </a:r>
            <a:endParaRPr sz="1400">
              <a:latin typeface="Georgia"/>
              <a:cs typeface="Georgia"/>
            </a:endParaRPr>
          </a:p>
        </p:txBody>
      </p:sp>
      <p:sp>
        <p:nvSpPr>
          <p:cNvPr id="16" name="object 4"/>
          <p:cNvSpPr/>
          <p:nvPr/>
        </p:nvSpPr>
        <p:spPr>
          <a:xfrm>
            <a:off x="0" y="6626350"/>
            <a:ext cx="786384" cy="2286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621780"/>
            <a:chOff x="0" y="0"/>
            <a:chExt cx="12192000" cy="662178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191999" cy="662178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796284" y="3416808"/>
              <a:ext cx="2217419" cy="10759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868724" y="3496436"/>
              <a:ext cx="1999614" cy="885825"/>
            </a:xfrm>
            <a:custGeom>
              <a:avLst/>
              <a:gdLst/>
              <a:ahLst/>
              <a:cxnLst/>
              <a:rect l="l" t="t" r="r" b="b"/>
              <a:pathLst>
                <a:path w="1999614" h="885825">
                  <a:moveTo>
                    <a:pt x="1993595" y="0"/>
                  </a:moveTo>
                  <a:lnTo>
                    <a:pt x="1228039" y="341375"/>
                  </a:lnTo>
                  <a:lnTo>
                    <a:pt x="1171267" y="338178"/>
                  </a:lnTo>
                  <a:lnTo>
                    <a:pt x="1114395" y="335905"/>
                  </a:lnTo>
                  <a:lnTo>
                    <a:pt x="1057547" y="334544"/>
                  </a:lnTo>
                  <a:lnTo>
                    <a:pt x="1000851" y="334082"/>
                  </a:lnTo>
                  <a:lnTo>
                    <a:pt x="944433" y="334505"/>
                  </a:lnTo>
                  <a:lnTo>
                    <a:pt x="888419" y="335801"/>
                  </a:lnTo>
                  <a:lnTo>
                    <a:pt x="832937" y="337956"/>
                  </a:lnTo>
                  <a:lnTo>
                    <a:pt x="778113" y="340957"/>
                  </a:lnTo>
                  <a:lnTo>
                    <a:pt x="724072" y="344791"/>
                  </a:lnTo>
                  <a:lnTo>
                    <a:pt x="670943" y="349445"/>
                  </a:lnTo>
                  <a:lnTo>
                    <a:pt x="618851" y="354905"/>
                  </a:lnTo>
                  <a:lnTo>
                    <a:pt x="567923" y="361159"/>
                  </a:lnTo>
                  <a:lnTo>
                    <a:pt x="518286" y="368194"/>
                  </a:lnTo>
                  <a:lnTo>
                    <a:pt x="470065" y="375995"/>
                  </a:lnTo>
                  <a:lnTo>
                    <a:pt x="423388" y="384550"/>
                  </a:lnTo>
                  <a:lnTo>
                    <a:pt x="378381" y="393846"/>
                  </a:lnTo>
                  <a:lnTo>
                    <a:pt x="335171" y="403869"/>
                  </a:lnTo>
                  <a:lnTo>
                    <a:pt x="293884" y="414607"/>
                  </a:lnTo>
                  <a:lnTo>
                    <a:pt x="254647" y="426047"/>
                  </a:lnTo>
                  <a:lnTo>
                    <a:pt x="217587" y="438174"/>
                  </a:lnTo>
                  <a:lnTo>
                    <a:pt x="138256" y="469986"/>
                  </a:lnTo>
                  <a:lnTo>
                    <a:pt x="100012" y="489611"/>
                  </a:lnTo>
                  <a:lnTo>
                    <a:pt x="42265" y="530313"/>
                  </a:lnTo>
                  <a:lnTo>
                    <a:pt x="9093" y="572290"/>
                  </a:lnTo>
                  <a:lnTo>
                    <a:pt x="0" y="614752"/>
                  </a:lnTo>
                  <a:lnTo>
                    <a:pt x="4328" y="635917"/>
                  </a:lnTo>
                  <a:lnTo>
                    <a:pt x="30425" y="677623"/>
                  </a:lnTo>
                  <a:lnTo>
                    <a:pt x="79363" y="717835"/>
                  </a:lnTo>
                  <a:lnTo>
                    <a:pt x="112242" y="737135"/>
                  </a:lnTo>
                  <a:lnTo>
                    <a:pt x="150646" y="755765"/>
                  </a:lnTo>
                  <a:lnTo>
                    <a:pt x="194513" y="773626"/>
                  </a:lnTo>
                  <a:lnTo>
                    <a:pt x="243780" y="790619"/>
                  </a:lnTo>
                  <a:lnTo>
                    <a:pt x="298386" y="806646"/>
                  </a:lnTo>
                  <a:lnTo>
                    <a:pt x="358269" y="821608"/>
                  </a:lnTo>
                  <a:lnTo>
                    <a:pt x="423367" y="835406"/>
                  </a:lnTo>
                  <a:lnTo>
                    <a:pt x="472338" y="844360"/>
                  </a:lnTo>
                  <a:lnTo>
                    <a:pt x="522501" y="852421"/>
                  </a:lnTo>
                  <a:lnTo>
                    <a:pt x="573724" y="859595"/>
                  </a:lnTo>
                  <a:lnTo>
                    <a:pt x="625877" y="865890"/>
                  </a:lnTo>
                  <a:lnTo>
                    <a:pt x="678829" y="871310"/>
                  </a:lnTo>
                  <a:lnTo>
                    <a:pt x="732449" y="875862"/>
                  </a:lnTo>
                  <a:lnTo>
                    <a:pt x="786607" y="879552"/>
                  </a:lnTo>
                  <a:lnTo>
                    <a:pt x="841171" y="882387"/>
                  </a:lnTo>
                  <a:lnTo>
                    <a:pt x="896011" y="884372"/>
                  </a:lnTo>
                  <a:lnTo>
                    <a:pt x="950997" y="885514"/>
                  </a:lnTo>
                  <a:lnTo>
                    <a:pt x="1005997" y="885820"/>
                  </a:lnTo>
                  <a:lnTo>
                    <a:pt x="1060881" y="885294"/>
                  </a:lnTo>
                  <a:lnTo>
                    <a:pt x="1115518" y="883944"/>
                  </a:lnTo>
                  <a:lnTo>
                    <a:pt x="1169777" y="881776"/>
                  </a:lnTo>
                  <a:lnTo>
                    <a:pt x="1223529" y="878796"/>
                  </a:lnTo>
                  <a:lnTo>
                    <a:pt x="1276641" y="875010"/>
                  </a:lnTo>
                  <a:lnTo>
                    <a:pt x="1328983" y="870425"/>
                  </a:lnTo>
                  <a:lnTo>
                    <a:pt x="1380425" y="865046"/>
                  </a:lnTo>
                  <a:lnTo>
                    <a:pt x="1430836" y="858879"/>
                  </a:lnTo>
                  <a:lnTo>
                    <a:pt x="1480084" y="851932"/>
                  </a:lnTo>
                  <a:lnTo>
                    <a:pt x="1528040" y="844210"/>
                  </a:lnTo>
                  <a:lnTo>
                    <a:pt x="1574573" y="835720"/>
                  </a:lnTo>
                  <a:lnTo>
                    <a:pt x="1619552" y="826467"/>
                  </a:lnTo>
                  <a:lnTo>
                    <a:pt x="1662845" y="816458"/>
                  </a:lnTo>
                  <a:lnTo>
                    <a:pt x="1704323" y="805699"/>
                  </a:lnTo>
                  <a:lnTo>
                    <a:pt x="1743855" y="794196"/>
                  </a:lnTo>
                  <a:lnTo>
                    <a:pt x="1781310" y="781956"/>
                  </a:lnTo>
                  <a:lnTo>
                    <a:pt x="1861130" y="749975"/>
                  </a:lnTo>
                  <a:lnTo>
                    <a:pt x="1899373" y="730350"/>
                  </a:lnTo>
                  <a:lnTo>
                    <a:pt x="1957120" y="689648"/>
                  </a:lnTo>
                  <a:lnTo>
                    <a:pt x="1990293" y="647671"/>
                  </a:lnTo>
                  <a:lnTo>
                    <a:pt x="1999386" y="605209"/>
                  </a:lnTo>
                  <a:lnTo>
                    <a:pt x="1995058" y="584044"/>
                  </a:lnTo>
                  <a:lnTo>
                    <a:pt x="1968961" y="542338"/>
                  </a:lnTo>
                  <a:lnTo>
                    <a:pt x="1920023" y="502126"/>
                  </a:lnTo>
                  <a:lnTo>
                    <a:pt x="1887143" y="482826"/>
                  </a:lnTo>
                  <a:lnTo>
                    <a:pt x="1848739" y="464196"/>
                  </a:lnTo>
                  <a:lnTo>
                    <a:pt x="1804873" y="446335"/>
                  </a:lnTo>
                  <a:lnTo>
                    <a:pt x="1755605" y="429342"/>
                  </a:lnTo>
                  <a:lnTo>
                    <a:pt x="1700999" y="413315"/>
                  </a:lnTo>
                  <a:lnTo>
                    <a:pt x="1641117" y="398353"/>
                  </a:lnTo>
                  <a:lnTo>
                    <a:pt x="1576019" y="384556"/>
                  </a:lnTo>
                  <a:lnTo>
                    <a:pt x="1993595" y="0"/>
                  </a:lnTo>
                  <a:close/>
                </a:path>
              </a:pathLst>
            </a:custGeom>
            <a:solidFill>
              <a:srgbClr val="2D75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868724" y="3496436"/>
              <a:ext cx="1999614" cy="885825"/>
            </a:xfrm>
            <a:custGeom>
              <a:avLst/>
              <a:gdLst/>
              <a:ahLst/>
              <a:cxnLst/>
              <a:rect l="l" t="t" r="r" b="b"/>
              <a:pathLst>
                <a:path w="1999614" h="885825">
                  <a:moveTo>
                    <a:pt x="1993595" y="0"/>
                  </a:moveTo>
                  <a:lnTo>
                    <a:pt x="1576019" y="384556"/>
                  </a:lnTo>
                  <a:lnTo>
                    <a:pt x="1641117" y="398353"/>
                  </a:lnTo>
                  <a:lnTo>
                    <a:pt x="1700999" y="413315"/>
                  </a:lnTo>
                  <a:lnTo>
                    <a:pt x="1755605" y="429342"/>
                  </a:lnTo>
                  <a:lnTo>
                    <a:pt x="1804873" y="446335"/>
                  </a:lnTo>
                  <a:lnTo>
                    <a:pt x="1848739" y="464196"/>
                  </a:lnTo>
                  <a:lnTo>
                    <a:pt x="1887143" y="482826"/>
                  </a:lnTo>
                  <a:lnTo>
                    <a:pt x="1920023" y="502126"/>
                  </a:lnTo>
                  <a:lnTo>
                    <a:pt x="1968961" y="542338"/>
                  </a:lnTo>
                  <a:lnTo>
                    <a:pt x="1995058" y="584044"/>
                  </a:lnTo>
                  <a:lnTo>
                    <a:pt x="1999386" y="605209"/>
                  </a:lnTo>
                  <a:lnTo>
                    <a:pt x="1997818" y="626451"/>
                  </a:lnTo>
                  <a:lnTo>
                    <a:pt x="1976747" y="668770"/>
                  </a:lnTo>
                  <a:lnTo>
                    <a:pt x="1931350" y="710208"/>
                  </a:lnTo>
                  <a:lnTo>
                    <a:pt x="1861130" y="749975"/>
                  </a:lnTo>
                  <a:lnTo>
                    <a:pt x="1816557" y="768985"/>
                  </a:lnTo>
                  <a:lnTo>
                    <a:pt x="1743855" y="794196"/>
                  </a:lnTo>
                  <a:lnTo>
                    <a:pt x="1704323" y="805699"/>
                  </a:lnTo>
                  <a:lnTo>
                    <a:pt x="1662845" y="816458"/>
                  </a:lnTo>
                  <a:lnTo>
                    <a:pt x="1619552" y="826467"/>
                  </a:lnTo>
                  <a:lnTo>
                    <a:pt x="1574573" y="835720"/>
                  </a:lnTo>
                  <a:lnTo>
                    <a:pt x="1528040" y="844210"/>
                  </a:lnTo>
                  <a:lnTo>
                    <a:pt x="1480084" y="851932"/>
                  </a:lnTo>
                  <a:lnTo>
                    <a:pt x="1430836" y="858879"/>
                  </a:lnTo>
                  <a:lnTo>
                    <a:pt x="1380425" y="865046"/>
                  </a:lnTo>
                  <a:lnTo>
                    <a:pt x="1328983" y="870425"/>
                  </a:lnTo>
                  <a:lnTo>
                    <a:pt x="1276641" y="875010"/>
                  </a:lnTo>
                  <a:lnTo>
                    <a:pt x="1223529" y="878796"/>
                  </a:lnTo>
                  <a:lnTo>
                    <a:pt x="1169777" y="881776"/>
                  </a:lnTo>
                  <a:lnTo>
                    <a:pt x="1115518" y="883944"/>
                  </a:lnTo>
                  <a:lnTo>
                    <a:pt x="1060881" y="885294"/>
                  </a:lnTo>
                  <a:lnTo>
                    <a:pt x="1005997" y="885820"/>
                  </a:lnTo>
                  <a:lnTo>
                    <a:pt x="950997" y="885514"/>
                  </a:lnTo>
                  <a:lnTo>
                    <a:pt x="896011" y="884372"/>
                  </a:lnTo>
                  <a:lnTo>
                    <a:pt x="841171" y="882387"/>
                  </a:lnTo>
                  <a:lnTo>
                    <a:pt x="786607" y="879552"/>
                  </a:lnTo>
                  <a:lnTo>
                    <a:pt x="732449" y="875862"/>
                  </a:lnTo>
                  <a:lnTo>
                    <a:pt x="678829" y="871310"/>
                  </a:lnTo>
                  <a:lnTo>
                    <a:pt x="625877" y="865890"/>
                  </a:lnTo>
                  <a:lnTo>
                    <a:pt x="573724" y="859595"/>
                  </a:lnTo>
                  <a:lnTo>
                    <a:pt x="522501" y="852421"/>
                  </a:lnTo>
                  <a:lnTo>
                    <a:pt x="472338" y="844360"/>
                  </a:lnTo>
                  <a:lnTo>
                    <a:pt x="423367" y="835406"/>
                  </a:lnTo>
                  <a:lnTo>
                    <a:pt x="358269" y="821608"/>
                  </a:lnTo>
                  <a:lnTo>
                    <a:pt x="298386" y="806646"/>
                  </a:lnTo>
                  <a:lnTo>
                    <a:pt x="243780" y="790619"/>
                  </a:lnTo>
                  <a:lnTo>
                    <a:pt x="194513" y="773626"/>
                  </a:lnTo>
                  <a:lnTo>
                    <a:pt x="150646" y="755765"/>
                  </a:lnTo>
                  <a:lnTo>
                    <a:pt x="112242" y="737135"/>
                  </a:lnTo>
                  <a:lnTo>
                    <a:pt x="79363" y="717835"/>
                  </a:lnTo>
                  <a:lnTo>
                    <a:pt x="30425" y="677623"/>
                  </a:lnTo>
                  <a:lnTo>
                    <a:pt x="4328" y="635917"/>
                  </a:lnTo>
                  <a:lnTo>
                    <a:pt x="0" y="614752"/>
                  </a:lnTo>
                  <a:lnTo>
                    <a:pt x="1567" y="593510"/>
                  </a:lnTo>
                  <a:lnTo>
                    <a:pt x="22638" y="551191"/>
                  </a:lnTo>
                  <a:lnTo>
                    <a:pt x="68036" y="509753"/>
                  </a:lnTo>
                  <a:lnTo>
                    <a:pt x="138256" y="469986"/>
                  </a:lnTo>
                  <a:lnTo>
                    <a:pt x="182829" y="450976"/>
                  </a:lnTo>
                  <a:lnTo>
                    <a:pt x="254647" y="426047"/>
                  </a:lnTo>
                  <a:lnTo>
                    <a:pt x="293884" y="414607"/>
                  </a:lnTo>
                  <a:lnTo>
                    <a:pt x="335171" y="403869"/>
                  </a:lnTo>
                  <a:lnTo>
                    <a:pt x="378381" y="393846"/>
                  </a:lnTo>
                  <a:lnTo>
                    <a:pt x="423388" y="384550"/>
                  </a:lnTo>
                  <a:lnTo>
                    <a:pt x="470065" y="375995"/>
                  </a:lnTo>
                  <a:lnTo>
                    <a:pt x="518286" y="368194"/>
                  </a:lnTo>
                  <a:lnTo>
                    <a:pt x="567923" y="361159"/>
                  </a:lnTo>
                  <a:lnTo>
                    <a:pt x="618851" y="354905"/>
                  </a:lnTo>
                  <a:lnTo>
                    <a:pt x="670943" y="349445"/>
                  </a:lnTo>
                  <a:lnTo>
                    <a:pt x="724072" y="344791"/>
                  </a:lnTo>
                  <a:lnTo>
                    <a:pt x="778113" y="340957"/>
                  </a:lnTo>
                  <a:lnTo>
                    <a:pt x="832937" y="337956"/>
                  </a:lnTo>
                  <a:lnTo>
                    <a:pt x="888419" y="335801"/>
                  </a:lnTo>
                  <a:lnTo>
                    <a:pt x="944433" y="334505"/>
                  </a:lnTo>
                  <a:lnTo>
                    <a:pt x="1000851" y="334082"/>
                  </a:lnTo>
                  <a:lnTo>
                    <a:pt x="1057547" y="334544"/>
                  </a:lnTo>
                  <a:lnTo>
                    <a:pt x="1114395" y="335905"/>
                  </a:lnTo>
                  <a:lnTo>
                    <a:pt x="1171267" y="338178"/>
                  </a:lnTo>
                  <a:lnTo>
                    <a:pt x="1228039" y="341375"/>
                  </a:lnTo>
                  <a:lnTo>
                    <a:pt x="1993595" y="0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4600447" y="3842969"/>
            <a:ext cx="482600" cy="4540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FFFFFF"/>
                </a:solidFill>
                <a:latin typeface="Georgia"/>
                <a:cs typeface="Georgia"/>
              </a:rPr>
              <a:t>C</a:t>
            </a:r>
            <a:r>
              <a:rPr sz="1400" b="1" spc="-5" dirty="0">
                <a:solidFill>
                  <a:srgbClr val="FFFFFF"/>
                </a:solidFill>
                <a:latin typeface="Georgia"/>
                <a:cs typeface="Georgia"/>
              </a:rPr>
              <a:t>l</a:t>
            </a:r>
            <a:r>
              <a:rPr sz="1400" b="1" spc="-20" dirty="0">
                <a:solidFill>
                  <a:srgbClr val="FFFFFF"/>
                </a:solidFill>
                <a:latin typeface="Georgia"/>
                <a:cs typeface="Georgia"/>
              </a:rPr>
              <a:t>i</a:t>
            </a:r>
            <a:r>
              <a:rPr sz="1400" b="1" spc="-5" dirty="0">
                <a:solidFill>
                  <a:srgbClr val="FFFFFF"/>
                </a:solidFill>
                <a:latin typeface="Georgia"/>
                <a:cs typeface="Georgia"/>
              </a:rPr>
              <a:t>ck</a:t>
            </a:r>
            <a:endParaRPr sz="1400">
              <a:latin typeface="Georgia"/>
              <a:cs typeface="Georgia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400" b="1" spc="-5" dirty="0">
                <a:solidFill>
                  <a:srgbClr val="FFFFFF"/>
                </a:solidFill>
                <a:latin typeface="Georgia"/>
                <a:cs typeface="Georgia"/>
              </a:rPr>
              <a:t>ok</a:t>
            </a:r>
            <a:endParaRPr sz="1400">
              <a:latin typeface="Georgia"/>
              <a:cs typeface="Georgia"/>
            </a:endParaRPr>
          </a:p>
        </p:txBody>
      </p:sp>
      <p:sp>
        <p:nvSpPr>
          <p:cNvPr id="11" name="object 4"/>
          <p:cNvSpPr/>
          <p:nvPr/>
        </p:nvSpPr>
        <p:spPr>
          <a:xfrm>
            <a:off x="0" y="6626350"/>
            <a:ext cx="786384" cy="228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9050" y="0"/>
            <a:ext cx="12211050" cy="6621780"/>
            <a:chOff x="-19050" y="0"/>
            <a:chExt cx="12211050" cy="662178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191999" cy="662178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586227"/>
              <a:ext cx="5341619" cy="169621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2620523"/>
              <a:ext cx="5139690" cy="1524635"/>
            </a:xfrm>
            <a:custGeom>
              <a:avLst/>
              <a:gdLst/>
              <a:ahLst/>
              <a:cxnLst/>
              <a:rect l="l" t="t" r="r" b="b"/>
              <a:pathLst>
                <a:path w="5139690" h="1524635">
                  <a:moveTo>
                    <a:pt x="4250310" y="1181983"/>
                  </a:moveTo>
                  <a:lnTo>
                    <a:pt x="3238246" y="1181983"/>
                  </a:lnTo>
                  <a:lnTo>
                    <a:pt x="5139690" y="1524375"/>
                  </a:lnTo>
                  <a:lnTo>
                    <a:pt x="4250310" y="1181983"/>
                  </a:lnTo>
                  <a:close/>
                </a:path>
                <a:path w="5139690" h="1524635">
                  <a:moveTo>
                    <a:pt x="1940314" y="0"/>
                  </a:moveTo>
                  <a:lnTo>
                    <a:pt x="1886458" y="100"/>
                  </a:lnTo>
                  <a:lnTo>
                    <a:pt x="1778760" y="1654"/>
                  </a:lnTo>
                  <a:lnTo>
                    <a:pt x="1671276" y="5019"/>
                  </a:lnTo>
                  <a:lnTo>
                    <a:pt x="1564241" y="10202"/>
                  </a:lnTo>
                  <a:lnTo>
                    <a:pt x="1457887" y="17210"/>
                  </a:lnTo>
                  <a:lnTo>
                    <a:pt x="1352448" y="26050"/>
                  </a:lnTo>
                  <a:lnTo>
                    <a:pt x="1248157" y="36731"/>
                  </a:lnTo>
                  <a:lnTo>
                    <a:pt x="1145248" y="49258"/>
                  </a:lnTo>
                  <a:lnTo>
                    <a:pt x="1094384" y="56217"/>
                  </a:lnTo>
                  <a:lnTo>
                    <a:pt x="1043954" y="63640"/>
                  </a:lnTo>
                  <a:lnTo>
                    <a:pt x="993985" y="71529"/>
                  </a:lnTo>
                  <a:lnTo>
                    <a:pt x="944508" y="79884"/>
                  </a:lnTo>
                  <a:lnTo>
                    <a:pt x="895551" y="88706"/>
                  </a:lnTo>
                  <a:lnTo>
                    <a:pt x="847144" y="97997"/>
                  </a:lnTo>
                  <a:lnTo>
                    <a:pt x="799316" y="107756"/>
                  </a:lnTo>
                  <a:lnTo>
                    <a:pt x="752096" y="117986"/>
                  </a:lnTo>
                  <a:lnTo>
                    <a:pt x="705513" y="128687"/>
                  </a:lnTo>
                  <a:lnTo>
                    <a:pt x="659596" y="139859"/>
                  </a:lnTo>
                  <a:lnTo>
                    <a:pt x="614375" y="151505"/>
                  </a:lnTo>
                  <a:lnTo>
                    <a:pt x="552634" y="168509"/>
                  </a:lnTo>
                  <a:lnTo>
                    <a:pt x="493466" y="186121"/>
                  </a:lnTo>
                  <a:lnTo>
                    <a:pt x="436881" y="204315"/>
                  </a:lnTo>
                  <a:lnTo>
                    <a:pt x="382886" y="223065"/>
                  </a:lnTo>
                  <a:lnTo>
                    <a:pt x="331488" y="242345"/>
                  </a:lnTo>
                  <a:lnTo>
                    <a:pt x="282697" y="262129"/>
                  </a:lnTo>
                  <a:lnTo>
                    <a:pt x="236519" y="282390"/>
                  </a:lnTo>
                  <a:lnTo>
                    <a:pt x="192963" y="303103"/>
                  </a:lnTo>
                  <a:lnTo>
                    <a:pt x="152036" y="324242"/>
                  </a:lnTo>
                  <a:lnTo>
                    <a:pt x="113747" y="345780"/>
                  </a:lnTo>
                  <a:lnTo>
                    <a:pt x="78104" y="367692"/>
                  </a:lnTo>
                  <a:lnTo>
                    <a:pt x="45114" y="389951"/>
                  </a:lnTo>
                  <a:lnTo>
                    <a:pt x="0" y="424759"/>
                  </a:lnTo>
                  <a:lnTo>
                    <a:pt x="0" y="909023"/>
                  </a:lnTo>
                  <a:lnTo>
                    <a:pt x="36964" y="937802"/>
                  </a:lnTo>
                  <a:lnTo>
                    <a:pt x="70039" y="960575"/>
                  </a:lnTo>
                  <a:lnTo>
                    <a:pt x="105967" y="983044"/>
                  </a:lnTo>
                  <a:lnTo>
                    <a:pt x="144754" y="1005182"/>
                  </a:lnTo>
                  <a:lnTo>
                    <a:pt x="186410" y="1026964"/>
                  </a:lnTo>
                  <a:lnTo>
                    <a:pt x="230941" y="1048362"/>
                  </a:lnTo>
                  <a:lnTo>
                    <a:pt x="278356" y="1069352"/>
                  </a:lnTo>
                  <a:lnTo>
                    <a:pt x="328663" y="1089908"/>
                  </a:lnTo>
                  <a:lnTo>
                    <a:pt x="365999" y="1104169"/>
                  </a:lnTo>
                  <a:lnTo>
                    <a:pt x="404302" y="1118010"/>
                  </a:lnTo>
                  <a:lnTo>
                    <a:pt x="443544" y="1131430"/>
                  </a:lnTo>
                  <a:lnTo>
                    <a:pt x="483695" y="1144427"/>
                  </a:lnTo>
                  <a:lnTo>
                    <a:pt x="524725" y="1157001"/>
                  </a:lnTo>
                  <a:lnTo>
                    <a:pt x="566607" y="1169150"/>
                  </a:lnTo>
                  <a:lnTo>
                    <a:pt x="609309" y="1180875"/>
                  </a:lnTo>
                  <a:lnTo>
                    <a:pt x="652805" y="1192173"/>
                  </a:lnTo>
                  <a:lnTo>
                    <a:pt x="697063" y="1203045"/>
                  </a:lnTo>
                  <a:lnTo>
                    <a:pt x="742055" y="1213488"/>
                  </a:lnTo>
                  <a:lnTo>
                    <a:pt x="787752" y="1223503"/>
                  </a:lnTo>
                  <a:lnTo>
                    <a:pt x="834125" y="1233088"/>
                  </a:lnTo>
                  <a:lnTo>
                    <a:pt x="881144" y="1242243"/>
                  </a:lnTo>
                  <a:lnTo>
                    <a:pt x="928780" y="1250966"/>
                  </a:lnTo>
                  <a:lnTo>
                    <a:pt x="977005" y="1259256"/>
                  </a:lnTo>
                  <a:lnTo>
                    <a:pt x="1025788" y="1267113"/>
                  </a:lnTo>
                  <a:lnTo>
                    <a:pt x="1075102" y="1274536"/>
                  </a:lnTo>
                  <a:lnTo>
                    <a:pt x="1175201" y="1288075"/>
                  </a:lnTo>
                  <a:lnTo>
                    <a:pt x="1277069" y="1299866"/>
                  </a:lnTo>
                  <a:lnTo>
                    <a:pt x="1380472" y="1309901"/>
                  </a:lnTo>
                  <a:lnTo>
                    <a:pt x="1485178" y="1318173"/>
                  </a:lnTo>
                  <a:lnTo>
                    <a:pt x="1590953" y="1324675"/>
                  </a:lnTo>
                  <a:lnTo>
                    <a:pt x="1697563" y="1329400"/>
                  </a:lnTo>
                  <a:lnTo>
                    <a:pt x="1804774" y="1332340"/>
                  </a:lnTo>
                  <a:lnTo>
                    <a:pt x="1912355" y="1333488"/>
                  </a:lnTo>
                  <a:lnTo>
                    <a:pt x="2020070" y="1332836"/>
                  </a:lnTo>
                  <a:lnTo>
                    <a:pt x="2127688" y="1330377"/>
                  </a:lnTo>
                  <a:lnTo>
                    <a:pt x="2234974" y="1326104"/>
                  </a:lnTo>
                  <a:lnTo>
                    <a:pt x="2341694" y="1320010"/>
                  </a:lnTo>
                  <a:lnTo>
                    <a:pt x="2447617" y="1312086"/>
                  </a:lnTo>
                  <a:lnTo>
                    <a:pt x="2552507" y="1302327"/>
                  </a:lnTo>
                  <a:lnTo>
                    <a:pt x="2656133" y="1290724"/>
                  </a:lnTo>
                  <a:lnTo>
                    <a:pt x="2707398" y="1284229"/>
                  </a:lnTo>
                  <a:lnTo>
                    <a:pt x="2758259" y="1277270"/>
                  </a:lnTo>
                  <a:lnTo>
                    <a:pt x="2808688" y="1269847"/>
                  </a:lnTo>
                  <a:lnTo>
                    <a:pt x="2858654" y="1261958"/>
                  </a:lnTo>
                  <a:lnTo>
                    <a:pt x="2908129" y="1253603"/>
                  </a:lnTo>
                  <a:lnTo>
                    <a:pt x="2957084" y="1244781"/>
                  </a:lnTo>
                  <a:lnTo>
                    <a:pt x="3005488" y="1235490"/>
                  </a:lnTo>
                  <a:lnTo>
                    <a:pt x="3053314" y="1225731"/>
                  </a:lnTo>
                  <a:lnTo>
                    <a:pt x="3100532" y="1215501"/>
                  </a:lnTo>
                  <a:lnTo>
                    <a:pt x="3147113" y="1204800"/>
                  </a:lnTo>
                  <a:lnTo>
                    <a:pt x="3193027" y="1193628"/>
                  </a:lnTo>
                  <a:lnTo>
                    <a:pt x="3238246" y="1181983"/>
                  </a:lnTo>
                  <a:lnTo>
                    <a:pt x="4250310" y="1181983"/>
                  </a:lnTo>
                  <a:lnTo>
                    <a:pt x="3741292" y="986022"/>
                  </a:lnTo>
                  <a:lnTo>
                    <a:pt x="3784111" y="959287"/>
                  </a:lnTo>
                  <a:lnTo>
                    <a:pt x="3822914" y="932141"/>
                  </a:lnTo>
                  <a:lnTo>
                    <a:pt x="3857713" y="904626"/>
                  </a:lnTo>
                  <a:lnTo>
                    <a:pt x="3888521" y="876785"/>
                  </a:lnTo>
                  <a:lnTo>
                    <a:pt x="3915350" y="848659"/>
                  </a:lnTo>
                  <a:lnTo>
                    <a:pt x="3957120" y="791723"/>
                  </a:lnTo>
                  <a:lnTo>
                    <a:pt x="3983124" y="734157"/>
                  </a:lnTo>
                  <a:lnTo>
                    <a:pt x="3993460" y="676300"/>
                  </a:lnTo>
                  <a:lnTo>
                    <a:pt x="3992783" y="647368"/>
                  </a:lnTo>
                  <a:lnTo>
                    <a:pt x="3979803" y="589709"/>
                  </a:lnTo>
                  <a:lnTo>
                    <a:pt x="3951403" y="532605"/>
                  </a:lnTo>
                  <a:lnTo>
                    <a:pt x="3907681" y="476394"/>
                  </a:lnTo>
                  <a:lnTo>
                    <a:pt x="3880106" y="448730"/>
                  </a:lnTo>
                  <a:lnTo>
                    <a:pt x="3848738" y="421415"/>
                  </a:lnTo>
                  <a:lnTo>
                    <a:pt x="3813589" y="394494"/>
                  </a:lnTo>
                  <a:lnTo>
                    <a:pt x="3774672" y="368007"/>
                  </a:lnTo>
                  <a:lnTo>
                    <a:pt x="3731999" y="341998"/>
                  </a:lnTo>
                  <a:lnTo>
                    <a:pt x="3685583" y="316508"/>
                  </a:lnTo>
                  <a:lnTo>
                    <a:pt x="3635435" y="291580"/>
                  </a:lnTo>
                  <a:lnTo>
                    <a:pt x="3581568" y="267257"/>
                  </a:lnTo>
                  <a:lnTo>
                    <a:pt x="3523996" y="243580"/>
                  </a:lnTo>
                  <a:lnTo>
                    <a:pt x="3486661" y="229318"/>
                  </a:lnTo>
                  <a:lnTo>
                    <a:pt x="3448360" y="215477"/>
                  </a:lnTo>
                  <a:lnTo>
                    <a:pt x="3409120" y="202057"/>
                  </a:lnTo>
                  <a:lnTo>
                    <a:pt x="3368970" y="189060"/>
                  </a:lnTo>
                  <a:lnTo>
                    <a:pt x="3327941" y="176486"/>
                  </a:lnTo>
                  <a:lnTo>
                    <a:pt x="3286061" y="164337"/>
                  </a:lnTo>
                  <a:lnTo>
                    <a:pt x="3243360" y="152612"/>
                  </a:lnTo>
                  <a:lnTo>
                    <a:pt x="3199866" y="141314"/>
                  </a:lnTo>
                  <a:lnTo>
                    <a:pt x="3155609" y="130442"/>
                  </a:lnTo>
                  <a:lnTo>
                    <a:pt x="3110617" y="119999"/>
                  </a:lnTo>
                  <a:lnTo>
                    <a:pt x="3064921" y="109984"/>
                  </a:lnTo>
                  <a:lnTo>
                    <a:pt x="3018549" y="100399"/>
                  </a:lnTo>
                  <a:lnTo>
                    <a:pt x="2971531" y="91244"/>
                  </a:lnTo>
                  <a:lnTo>
                    <a:pt x="2923895" y="82521"/>
                  </a:lnTo>
                  <a:lnTo>
                    <a:pt x="2875671" y="74231"/>
                  </a:lnTo>
                  <a:lnTo>
                    <a:pt x="2826888" y="66374"/>
                  </a:lnTo>
                  <a:lnTo>
                    <a:pt x="2777575" y="58951"/>
                  </a:lnTo>
                  <a:lnTo>
                    <a:pt x="2677476" y="45412"/>
                  </a:lnTo>
                  <a:lnTo>
                    <a:pt x="2575608" y="33621"/>
                  </a:lnTo>
                  <a:lnTo>
                    <a:pt x="2472204" y="23586"/>
                  </a:lnTo>
                  <a:lnTo>
                    <a:pt x="2367497" y="15314"/>
                  </a:lnTo>
                  <a:lnTo>
                    <a:pt x="2261722" y="8812"/>
                  </a:lnTo>
                  <a:lnTo>
                    <a:pt x="2155110" y="4087"/>
                  </a:lnTo>
                  <a:lnTo>
                    <a:pt x="2047897" y="1147"/>
                  </a:lnTo>
                  <a:lnTo>
                    <a:pt x="1940314" y="0"/>
                  </a:lnTo>
                  <a:close/>
                </a:path>
              </a:pathLst>
            </a:custGeom>
            <a:solidFill>
              <a:srgbClr val="2D75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2620523"/>
              <a:ext cx="5139690" cy="1524635"/>
            </a:xfrm>
            <a:custGeom>
              <a:avLst/>
              <a:gdLst/>
              <a:ahLst/>
              <a:cxnLst/>
              <a:rect l="l" t="t" r="r" b="b"/>
              <a:pathLst>
                <a:path w="5139690" h="1524635">
                  <a:moveTo>
                    <a:pt x="5139690" y="1524375"/>
                  </a:moveTo>
                  <a:lnTo>
                    <a:pt x="3238246" y="1181983"/>
                  </a:lnTo>
                  <a:lnTo>
                    <a:pt x="3193027" y="1193628"/>
                  </a:lnTo>
                  <a:lnTo>
                    <a:pt x="3147113" y="1204800"/>
                  </a:lnTo>
                  <a:lnTo>
                    <a:pt x="3100532" y="1215501"/>
                  </a:lnTo>
                  <a:lnTo>
                    <a:pt x="3053314" y="1225731"/>
                  </a:lnTo>
                  <a:lnTo>
                    <a:pt x="3005488" y="1235490"/>
                  </a:lnTo>
                  <a:lnTo>
                    <a:pt x="2957084" y="1244781"/>
                  </a:lnTo>
                  <a:lnTo>
                    <a:pt x="2908129" y="1253603"/>
                  </a:lnTo>
                  <a:lnTo>
                    <a:pt x="2858654" y="1261958"/>
                  </a:lnTo>
                  <a:lnTo>
                    <a:pt x="2808688" y="1269847"/>
                  </a:lnTo>
                  <a:lnTo>
                    <a:pt x="2758259" y="1277270"/>
                  </a:lnTo>
                  <a:lnTo>
                    <a:pt x="2707398" y="1284229"/>
                  </a:lnTo>
                  <a:lnTo>
                    <a:pt x="2656133" y="1290724"/>
                  </a:lnTo>
                  <a:lnTo>
                    <a:pt x="2604493" y="1296756"/>
                  </a:lnTo>
                  <a:lnTo>
                    <a:pt x="2552507" y="1302327"/>
                  </a:lnTo>
                  <a:lnTo>
                    <a:pt x="2500206" y="1307437"/>
                  </a:lnTo>
                  <a:lnTo>
                    <a:pt x="2447617" y="1312086"/>
                  </a:lnTo>
                  <a:lnTo>
                    <a:pt x="2394770" y="1316277"/>
                  </a:lnTo>
                  <a:lnTo>
                    <a:pt x="2341694" y="1320010"/>
                  </a:lnTo>
                  <a:lnTo>
                    <a:pt x="2288419" y="1323285"/>
                  </a:lnTo>
                  <a:lnTo>
                    <a:pt x="2234974" y="1326104"/>
                  </a:lnTo>
                  <a:lnTo>
                    <a:pt x="2181387" y="1328468"/>
                  </a:lnTo>
                  <a:lnTo>
                    <a:pt x="2127688" y="1330377"/>
                  </a:lnTo>
                  <a:lnTo>
                    <a:pt x="2073906" y="1331833"/>
                  </a:lnTo>
                  <a:lnTo>
                    <a:pt x="2020070" y="1332836"/>
                  </a:lnTo>
                  <a:lnTo>
                    <a:pt x="1966210" y="1333387"/>
                  </a:lnTo>
                  <a:lnTo>
                    <a:pt x="1912355" y="1333488"/>
                  </a:lnTo>
                  <a:lnTo>
                    <a:pt x="1858533" y="1333138"/>
                  </a:lnTo>
                  <a:lnTo>
                    <a:pt x="1804774" y="1332340"/>
                  </a:lnTo>
                  <a:lnTo>
                    <a:pt x="1751108" y="1331094"/>
                  </a:lnTo>
                  <a:lnTo>
                    <a:pt x="1697563" y="1329400"/>
                  </a:lnTo>
                  <a:lnTo>
                    <a:pt x="1644168" y="1327260"/>
                  </a:lnTo>
                  <a:lnTo>
                    <a:pt x="1590953" y="1324675"/>
                  </a:lnTo>
                  <a:lnTo>
                    <a:pt x="1537946" y="1321646"/>
                  </a:lnTo>
                  <a:lnTo>
                    <a:pt x="1485178" y="1318173"/>
                  </a:lnTo>
                  <a:lnTo>
                    <a:pt x="1432677" y="1314258"/>
                  </a:lnTo>
                  <a:lnTo>
                    <a:pt x="1380472" y="1309901"/>
                  </a:lnTo>
                  <a:lnTo>
                    <a:pt x="1328593" y="1305103"/>
                  </a:lnTo>
                  <a:lnTo>
                    <a:pt x="1277069" y="1299866"/>
                  </a:lnTo>
                  <a:lnTo>
                    <a:pt x="1225928" y="1294189"/>
                  </a:lnTo>
                  <a:lnTo>
                    <a:pt x="1175201" y="1288075"/>
                  </a:lnTo>
                  <a:lnTo>
                    <a:pt x="1124916" y="1281523"/>
                  </a:lnTo>
                  <a:lnTo>
                    <a:pt x="1075102" y="1274536"/>
                  </a:lnTo>
                  <a:lnTo>
                    <a:pt x="1025788" y="1267113"/>
                  </a:lnTo>
                  <a:lnTo>
                    <a:pt x="977005" y="1259256"/>
                  </a:lnTo>
                  <a:lnTo>
                    <a:pt x="928780" y="1250966"/>
                  </a:lnTo>
                  <a:lnTo>
                    <a:pt x="881144" y="1242243"/>
                  </a:lnTo>
                  <a:lnTo>
                    <a:pt x="834125" y="1233088"/>
                  </a:lnTo>
                  <a:lnTo>
                    <a:pt x="787752" y="1223503"/>
                  </a:lnTo>
                  <a:lnTo>
                    <a:pt x="742055" y="1213488"/>
                  </a:lnTo>
                  <a:lnTo>
                    <a:pt x="697063" y="1203045"/>
                  </a:lnTo>
                  <a:lnTo>
                    <a:pt x="652805" y="1192173"/>
                  </a:lnTo>
                  <a:lnTo>
                    <a:pt x="609309" y="1180875"/>
                  </a:lnTo>
                  <a:lnTo>
                    <a:pt x="566607" y="1169150"/>
                  </a:lnTo>
                  <a:lnTo>
                    <a:pt x="524725" y="1157001"/>
                  </a:lnTo>
                  <a:lnTo>
                    <a:pt x="483695" y="1144427"/>
                  </a:lnTo>
                  <a:lnTo>
                    <a:pt x="443544" y="1131430"/>
                  </a:lnTo>
                  <a:lnTo>
                    <a:pt x="404302" y="1118010"/>
                  </a:lnTo>
                  <a:lnTo>
                    <a:pt x="365999" y="1104169"/>
                  </a:lnTo>
                  <a:lnTo>
                    <a:pt x="328663" y="1089908"/>
                  </a:lnTo>
                  <a:lnTo>
                    <a:pt x="278356" y="1069352"/>
                  </a:lnTo>
                  <a:lnTo>
                    <a:pt x="230941" y="1048362"/>
                  </a:lnTo>
                  <a:lnTo>
                    <a:pt x="186410" y="1026964"/>
                  </a:lnTo>
                  <a:lnTo>
                    <a:pt x="144754" y="1005182"/>
                  </a:lnTo>
                  <a:lnTo>
                    <a:pt x="105967" y="983044"/>
                  </a:lnTo>
                  <a:lnTo>
                    <a:pt x="70039" y="960575"/>
                  </a:lnTo>
                  <a:lnTo>
                    <a:pt x="36964" y="937802"/>
                  </a:lnTo>
                  <a:lnTo>
                    <a:pt x="6732" y="914751"/>
                  </a:lnTo>
                  <a:lnTo>
                    <a:pt x="0" y="909023"/>
                  </a:lnTo>
                </a:path>
                <a:path w="5139690" h="1524635">
                  <a:moveTo>
                    <a:pt x="0" y="424759"/>
                  </a:moveTo>
                  <a:lnTo>
                    <a:pt x="45114" y="389951"/>
                  </a:lnTo>
                  <a:lnTo>
                    <a:pt x="78104" y="367692"/>
                  </a:lnTo>
                  <a:lnTo>
                    <a:pt x="113747" y="345780"/>
                  </a:lnTo>
                  <a:lnTo>
                    <a:pt x="152036" y="324242"/>
                  </a:lnTo>
                  <a:lnTo>
                    <a:pt x="192963" y="303103"/>
                  </a:lnTo>
                  <a:lnTo>
                    <a:pt x="236519" y="282390"/>
                  </a:lnTo>
                  <a:lnTo>
                    <a:pt x="282697" y="262129"/>
                  </a:lnTo>
                  <a:lnTo>
                    <a:pt x="331488" y="242345"/>
                  </a:lnTo>
                  <a:lnTo>
                    <a:pt x="382886" y="223065"/>
                  </a:lnTo>
                  <a:lnTo>
                    <a:pt x="436881" y="204315"/>
                  </a:lnTo>
                  <a:lnTo>
                    <a:pt x="493466" y="186121"/>
                  </a:lnTo>
                  <a:lnTo>
                    <a:pt x="552634" y="168509"/>
                  </a:lnTo>
                  <a:lnTo>
                    <a:pt x="614375" y="151505"/>
                  </a:lnTo>
                  <a:lnTo>
                    <a:pt x="659596" y="139859"/>
                  </a:lnTo>
                  <a:lnTo>
                    <a:pt x="705513" y="128687"/>
                  </a:lnTo>
                  <a:lnTo>
                    <a:pt x="752096" y="117986"/>
                  </a:lnTo>
                  <a:lnTo>
                    <a:pt x="799316" y="107756"/>
                  </a:lnTo>
                  <a:lnTo>
                    <a:pt x="847144" y="97997"/>
                  </a:lnTo>
                  <a:lnTo>
                    <a:pt x="895551" y="88706"/>
                  </a:lnTo>
                  <a:lnTo>
                    <a:pt x="944508" y="79884"/>
                  </a:lnTo>
                  <a:lnTo>
                    <a:pt x="993985" y="71529"/>
                  </a:lnTo>
                  <a:lnTo>
                    <a:pt x="1043954" y="63640"/>
                  </a:lnTo>
                  <a:lnTo>
                    <a:pt x="1094384" y="56217"/>
                  </a:lnTo>
                  <a:lnTo>
                    <a:pt x="1145248" y="49258"/>
                  </a:lnTo>
                  <a:lnTo>
                    <a:pt x="1196515" y="42763"/>
                  </a:lnTo>
                  <a:lnTo>
                    <a:pt x="1248157" y="36731"/>
                  </a:lnTo>
                  <a:lnTo>
                    <a:pt x="1300144" y="31160"/>
                  </a:lnTo>
                  <a:lnTo>
                    <a:pt x="1352448" y="26050"/>
                  </a:lnTo>
                  <a:lnTo>
                    <a:pt x="1405038" y="21401"/>
                  </a:lnTo>
                  <a:lnTo>
                    <a:pt x="1457887" y="17210"/>
                  </a:lnTo>
                  <a:lnTo>
                    <a:pt x="1510964" y="13477"/>
                  </a:lnTo>
                  <a:lnTo>
                    <a:pt x="1564241" y="10202"/>
                  </a:lnTo>
                  <a:lnTo>
                    <a:pt x="1617688" y="7383"/>
                  </a:lnTo>
                  <a:lnTo>
                    <a:pt x="1671276" y="5019"/>
                  </a:lnTo>
                  <a:lnTo>
                    <a:pt x="1724977" y="3110"/>
                  </a:lnTo>
                  <a:lnTo>
                    <a:pt x="1778760" y="1654"/>
                  </a:lnTo>
                  <a:lnTo>
                    <a:pt x="1832597" y="651"/>
                  </a:lnTo>
                  <a:lnTo>
                    <a:pt x="1886458" y="100"/>
                  </a:lnTo>
                  <a:lnTo>
                    <a:pt x="1940314" y="0"/>
                  </a:lnTo>
                  <a:lnTo>
                    <a:pt x="1994137" y="349"/>
                  </a:lnTo>
                  <a:lnTo>
                    <a:pt x="2047897" y="1147"/>
                  </a:lnTo>
                  <a:lnTo>
                    <a:pt x="2101564" y="2393"/>
                  </a:lnTo>
                  <a:lnTo>
                    <a:pt x="2155110" y="4087"/>
                  </a:lnTo>
                  <a:lnTo>
                    <a:pt x="2208506" y="6227"/>
                  </a:lnTo>
                  <a:lnTo>
                    <a:pt x="2261722" y="8812"/>
                  </a:lnTo>
                  <a:lnTo>
                    <a:pt x="2314729" y="11841"/>
                  </a:lnTo>
                  <a:lnTo>
                    <a:pt x="2367497" y="15314"/>
                  </a:lnTo>
                  <a:lnTo>
                    <a:pt x="2419999" y="19229"/>
                  </a:lnTo>
                  <a:lnTo>
                    <a:pt x="2472204" y="23586"/>
                  </a:lnTo>
                  <a:lnTo>
                    <a:pt x="2524083" y="28384"/>
                  </a:lnTo>
                  <a:lnTo>
                    <a:pt x="2575608" y="33621"/>
                  </a:lnTo>
                  <a:lnTo>
                    <a:pt x="2626748" y="39298"/>
                  </a:lnTo>
                  <a:lnTo>
                    <a:pt x="2677476" y="45412"/>
                  </a:lnTo>
                  <a:lnTo>
                    <a:pt x="2727761" y="51964"/>
                  </a:lnTo>
                  <a:lnTo>
                    <a:pt x="2777575" y="58951"/>
                  </a:lnTo>
                  <a:lnTo>
                    <a:pt x="2826888" y="66374"/>
                  </a:lnTo>
                  <a:lnTo>
                    <a:pt x="2875671" y="74231"/>
                  </a:lnTo>
                  <a:lnTo>
                    <a:pt x="2923895" y="82521"/>
                  </a:lnTo>
                  <a:lnTo>
                    <a:pt x="2971531" y="91244"/>
                  </a:lnTo>
                  <a:lnTo>
                    <a:pt x="3018549" y="100399"/>
                  </a:lnTo>
                  <a:lnTo>
                    <a:pt x="3064921" y="109984"/>
                  </a:lnTo>
                  <a:lnTo>
                    <a:pt x="3110617" y="119999"/>
                  </a:lnTo>
                  <a:lnTo>
                    <a:pt x="3155609" y="130442"/>
                  </a:lnTo>
                  <a:lnTo>
                    <a:pt x="3199866" y="141314"/>
                  </a:lnTo>
                  <a:lnTo>
                    <a:pt x="3243360" y="152612"/>
                  </a:lnTo>
                  <a:lnTo>
                    <a:pt x="3286061" y="164337"/>
                  </a:lnTo>
                  <a:lnTo>
                    <a:pt x="3327941" y="176486"/>
                  </a:lnTo>
                  <a:lnTo>
                    <a:pt x="3368970" y="189060"/>
                  </a:lnTo>
                  <a:lnTo>
                    <a:pt x="3409120" y="202057"/>
                  </a:lnTo>
                  <a:lnTo>
                    <a:pt x="3448360" y="215477"/>
                  </a:lnTo>
                  <a:lnTo>
                    <a:pt x="3486661" y="229318"/>
                  </a:lnTo>
                  <a:lnTo>
                    <a:pt x="3523996" y="243580"/>
                  </a:lnTo>
                  <a:lnTo>
                    <a:pt x="3581568" y="267257"/>
                  </a:lnTo>
                  <a:lnTo>
                    <a:pt x="3635435" y="291580"/>
                  </a:lnTo>
                  <a:lnTo>
                    <a:pt x="3685583" y="316508"/>
                  </a:lnTo>
                  <a:lnTo>
                    <a:pt x="3731999" y="341998"/>
                  </a:lnTo>
                  <a:lnTo>
                    <a:pt x="3774672" y="368007"/>
                  </a:lnTo>
                  <a:lnTo>
                    <a:pt x="3813589" y="394494"/>
                  </a:lnTo>
                  <a:lnTo>
                    <a:pt x="3848738" y="421415"/>
                  </a:lnTo>
                  <a:lnTo>
                    <a:pt x="3880106" y="448730"/>
                  </a:lnTo>
                  <a:lnTo>
                    <a:pt x="3907681" y="476394"/>
                  </a:lnTo>
                  <a:lnTo>
                    <a:pt x="3951403" y="532605"/>
                  </a:lnTo>
                  <a:lnTo>
                    <a:pt x="3979803" y="589709"/>
                  </a:lnTo>
                  <a:lnTo>
                    <a:pt x="3992783" y="647368"/>
                  </a:lnTo>
                  <a:lnTo>
                    <a:pt x="3993460" y="676300"/>
                  </a:lnTo>
                  <a:lnTo>
                    <a:pt x="3990244" y="705244"/>
                  </a:lnTo>
                  <a:lnTo>
                    <a:pt x="3972087" y="762997"/>
                  </a:lnTo>
                  <a:lnTo>
                    <a:pt x="3938212" y="820291"/>
                  </a:lnTo>
                  <a:lnTo>
                    <a:pt x="3888521" y="876785"/>
                  </a:lnTo>
                  <a:lnTo>
                    <a:pt x="3857713" y="904626"/>
                  </a:lnTo>
                  <a:lnTo>
                    <a:pt x="3822914" y="932141"/>
                  </a:lnTo>
                  <a:lnTo>
                    <a:pt x="3784111" y="959287"/>
                  </a:lnTo>
                  <a:lnTo>
                    <a:pt x="3741292" y="986022"/>
                  </a:lnTo>
                  <a:lnTo>
                    <a:pt x="5139690" y="1524375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716076" y="2793619"/>
            <a:ext cx="259905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dirty="0"/>
              <a:t>Tick mark indicates</a:t>
            </a:r>
            <a:r>
              <a:rPr spc="-200" dirty="0"/>
              <a:t> </a:t>
            </a:r>
            <a:r>
              <a:rPr spc="-5" dirty="0"/>
              <a:t>cover  documents have </a:t>
            </a:r>
            <a:r>
              <a:rPr dirty="0"/>
              <a:t>been  </a:t>
            </a:r>
            <a:r>
              <a:rPr spc="-5" dirty="0"/>
              <a:t>submitted</a:t>
            </a:r>
            <a:r>
              <a:rPr spc="-60" dirty="0"/>
              <a:t> </a:t>
            </a:r>
            <a:r>
              <a:rPr spc="-10" dirty="0"/>
              <a:t>Successfully</a:t>
            </a:r>
          </a:p>
        </p:txBody>
      </p:sp>
      <p:grpSp>
        <p:nvGrpSpPr>
          <p:cNvPr id="8" name="object 8"/>
          <p:cNvGrpSpPr/>
          <p:nvPr/>
        </p:nvGrpSpPr>
        <p:grpSpPr>
          <a:xfrm>
            <a:off x="5833871" y="4475988"/>
            <a:ext cx="3479800" cy="2074545"/>
            <a:chOff x="5833871" y="4475988"/>
            <a:chExt cx="3479800" cy="2074545"/>
          </a:xfrm>
        </p:grpSpPr>
        <p:sp>
          <p:nvSpPr>
            <p:cNvPr id="9" name="object 9"/>
            <p:cNvSpPr/>
            <p:nvPr/>
          </p:nvSpPr>
          <p:spPr>
            <a:xfrm>
              <a:off x="5833871" y="4475988"/>
              <a:ext cx="3479291" cy="207416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905930" y="4565396"/>
              <a:ext cx="3335654" cy="1874520"/>
            </a:xfrm>
            <a:custGeom>
              <a:avLst/>
              <a:gdLst/>
              <a:ahLst/>
              <a:cxnLst/>
              <a:rect l="l" t="t" r="r" b="b"/>
              <a:pathLst>
                <a:path w="3335654" h="1874520">
                  <a:moveTo>
                    <a:pt x="2753944" y="0"/>
                  </a:moveTo>
                  <a:lnTo>
                    <a:pt x="1692986" y="959865"/>
                  </a:lnTo>
                  <a:lnTo>
                    <a:pt x="1629466" y="959934"/>
                  </a:lnTo>
                  <a:lnTo>
                    <a:pt x="1566360" y="960657"/>
                  </a:lnTo>
                  <a:lnTo>
                    <a:pt x="1503723" y="962026"/>
                  </a:lnTo>
                  <a:lnTo>
                    <a:pt x="1441608" y="964030"/>
                  </a:lnTo>
                  <a:lnTo>
                    <a:pt x="1380069" y="966660"/>
                  </a:lnTo>
                  <a:lnTo>
                    <a:pt x="1319159" y="969907"/>
                  </a:lnTo>
                  <a:lnTo>
                    <a:pt x="1258931" y="973760"/>
                  </a:lnTo>
                  <a:lnTo>
                    <a:pt x="1199439" y="978211"/>
                  </a:lnTo>
                  <a:lnTo>
                    <a:pt x="1140736" y="983250"/>
                  </a:lnTo>
                  <a:lnTo>
                    <a:pt x="1082876" y="988867"/>
                  </a:lnTo>
                  <a:lnTo>
                    <a:pt x="1025912" y="995052"/>
                  </a:lnTo>
                  <a:lnTo>
                    <a:pt x="969898" y="1001797"/>
                  </a:lnTo>
                  <a:lnTo>
                    <a:pt x="914887" y="1009091"/>
                  </a:lnTo>
                  <a:lnTo>
                    <a:pt x="860933" y="1016925"/>
                  </a:lnTo>
                  <a:lnTo>
                    <a:pt x="808089" y="1025290"/>
                  </a:lnTo>
                  <a:lnTo>
                    <a:pt x="756409" y="1034175"/>
                  </a:lnTo>
                  <a:lnTo>
                    <a:pt x="705946" y="1043571"/>
                  </a:lnTo>
                  <a:lnTo>
                    <a:pt x="656753" y="1053470"/>
                  </a:lnTo>
                  <a:lnTo>
                    <a:pt x="608884" y="1063860"/>
                  </a:lnTo>
                  <a:lnTo>
                    <a:pt x="562392" y="1074733"/>
                  </a:lnTo>
                  <a:lnTo>
                    <a:pt x="517332" y="1086079"/>
                  </a:lnTo>
                  <a:lnTo>
                    <a:pt x="473756" y="1097888"/>
                  </a:lnTo>
                  <a:lnTo>
                    <a:pt x="431717" y="1110152"/>
                  </a:lnTo>
                  <a:lnTo>
                    <a:pt x="391270" y="1122859"/>
                  </a:lnTo>
                  <a:lnTo>
                    <a:pt x="352468" y="1136001"/>
                  </a:lnTo>
                  <a:lnTo>
                    <a:pt x="315364" y="1149569"/>
                  </a:lnTo>
                  <a:lnTo>
                    <a:pt x="246464" y="1177941"/>
                  </a:lnTo>
                  <a:lnTo>
                    <a:pt x="184998" y="1207899"/>
                  </a:lnTo>
                  <a:lnTo>
                    <a:pt x="131394" y="1239367"/>
                  </a:lnTo>
                  <a:lnTo>
                    <a:pt x="77387" y="1279560"/>
                  </a:lnTo>
                  <a:lnTo>
                    <a:pt x="37840" y="1320218"/>
                  </a:lnTo>
                  <a:lnTo>
                    <a:pt x="12413" y="1361112"/>
                  </a:lnTo>
                  <a:lnTo>
                    <a:pt x="764" y="1402011"/>
                  </a:lnTo>
                  <a:lnTo>
                    <a:pt x="0" y="1422390"/>
                  </a:lnTo>
                  <a:lnTo>
                    <a:pt x="2552" y="1442685"/>
                  </a:lnTo>
                  <a:lnTo>
                    <a:pt x="17436" y="1482905"/>
                  </a:lnTo>
                  <a:lnTo>
                    <a:pt x="45075" y="1522440"/>
                  </a:lnTo>
                  <a:lnTo>
                    <a:pt x="85127" y="1561059"/>
                  </a:lnTo>
                  <a:lnTo>
                    <a:pt x="137252" y="1598534"/>
                  </a:lnTo>
                  <a:lnTo>
                    <a:pt x="201107" y="1634634"/>
                  </a:lnTo>
                  <a:lnTo>
                    <a:pt x="237328" y="1652096"/>
                  </a:lnTo>
                  <a:lnTo>
                    <a:pt x="276353" y="1669128"/>
                  </a:lnTo>
                  <a:lnTo>
                    <a:pt x="318140" y="1685702"/>
                  </a:lnTo>
                  <a:lnTo>
                    <a:pt x="362646" y="1701788"/>
                  </a:lnTo>
                  <a:lnTo>
                    <a:pt x="409830" y="1717357"/>
                  </a:lnTo>
                  <a:lnTo>
                    <a:pt x="459647" y="1732381"/>
                  </a:lnTo>
                  <a:lnTo>
                    <a:pt x="512057" y="1746832"/>
                  </a:lnTo>
                  <a:lnTo>
                    <a:pt x="567015" y="1760680"/>
                  </a:lnTo>
                  <a:lnTo>
                    <a:pt x="624479" y="1773896"/>
                  </a:lnTo>
                  <a:lnTo>
                    <a:pt x="684406" y="1786452"/>
                  </a:lnTo>
                  <a:lnTo>
                    <a:pt x="746755" y="1798320"/>
                  </a:lnTo>
                  <a:lnTo>
                    <a:pt x="811482" y="1809469"/>
                  </a:lnTo>
                  <a:lnTo>
                    <a:pt x="878544" y="1819872"/>
                  </a:lnTo>
                  <a:lnTo>
                    <a:pt x="947900" y="1829500"/>
                  </a:lnTo>
                  <a:lnTo>
                    <a:pt x="1019505" y="1838324"/>
                  </a:lnTo>
                  <a:lnTo>
                    <a:pt x="1076255" y="1844562"/>
                  </a:lnTo>
                  <a:lnTo>
                    <a:pt x="1133338" y="1850190"/>
                  </a:lnTo>
                  <a:lnTo>
                    <a:pt x="1190706" y="1855216"/>
                  </a:lnTo>
                  <a:lnTo>
                    <a:pt x="1248310" y="1859644"/>
                  </a:lnTo>
                  <a:lnTo>
                    <a:pt x="1306099" y="1863481"/>
                  </a:lnTo>
                  <a:lnTo>
                    <a:pt x="1364026" y="1866731"/>
                  </a:lnTo>
                  <a:lnTo>
                    <a:pt x="1422040" y="1869400"/>
                  </a:lnTo>
                  <a:lnTo>
                    <a:pt x="1480091" y="1871494"/>
                  </a:lnTo>
                  <a:lnTo>
                    <a:pt x="1538132" y="1873018"/>
                  </a:lnTo>
                  <a:lnTo>
                    <a:pt x="1596112" y="1873978"/>
                  </a:lnTo>
                  <a:lnTo>
                    <a:pt x="1653981" y="1874378"/>
                  </a:lnTo>
                  <a:lnTo>
                    <a:pt x="1711692" y="1874226"/>
                  </a:lnTo>
                  <a:lnTo>
                    <a:pt x="1769193" y="1873525"/>
                  </a:lnTo>
                  <a:lnTo>
                    <a:pt x="1826437" y="1872283"/>
                  </a:lnTo>
                  <a:lnTo>
                    <a:pt x="1883373" y="1870503"/>
                  </a:lnTo>
                  <a:lnTo>
                    <a:pt x="1939953" y="1868192"/>
                  </a:lnTo>
                  <a:lnTo>
                    <a:pt x="1996127" y="1865355"/>
                  </a:lnTo>
                  <a:lnTo>
                    <a:pt x="2051845" y="1861998"/>
                  </a:lnTo>
                  <a:lnTo>
                    <a:pt x="2107058" y="1858126"/>
                  </a:lnTo>
                  <a:lnTo>
                    <a:pt x="2161717" y="1853745"/>
                  </a:lnTo>
                  <a:lnTo>
                    <a:pt x="2215773" y="1848860"/>
                  </a:lnTo>
                  <a:lnTo>
                    <a:pt x="2269176" y="1843476"/>
                  </a:lnTo>
                  <a:lnTo>
                    <a:pt x="2321877" y="1837600"/>
                  </a:lnTo>
                  <a:lnTo>
                    <a:pt x="2373826" y="1831236"/>
                  </a:lnTo>
                  <a:lnTo>
                    <a:pt x="2424975" y="1824391"/>
                  </a:lnTo>
                  <a:lnTo>
                    <a:pt x="2475273" y="1817069"/>
                  </a:lnTo>
                  <a:lnTo>
                    <a:pt x="2524672" y="1809277"/>
                  </a:lnTo>
                  <a:lnTo>
                    <a:pt x="2573122" y="1801019"/>
                  </a:lnTo>
                  <a:lnTo>
                    <a:pt x="2620573" y="1792301"/>
                  </a:lnTo>
                  <a:lnTo>
                    <a:pt x="2666978" y="1783129"/>
                  </a:lnTo>
                  <a:lnTo>
                    <a:pt x="2712285" y="1773509"/>
                  </a:lnTo>
                  <a:lnTo>
                    <a:pt x="2756446" y="1763445"/>
                  </a:lnTo>
                  <a:lnTo>
                    <a:pt x="2799411" y="1752943"/>
                  </a:lnTo>
                  <a:lnTo>
                    <a:pt x="2841132" y="1742009"/>
                  </a:lnTo>
                  <a:lnTo>
                    <a:pt x="2881558" y="1730648"/>
                  </a:lnTo>
                  <a:lnTo>
                    <a:pt x="2920641" y="1718866"/>
                  </a:lnTo>
                  <a:lnTo>
                    <a:pt x="2958330" y="1706668"/>
                  </a:lnTo>
                  <a:lnTo>
                    <a:pt x="2994577" y="1694060"/>
                  </a:lnTo>
                  <a:lnTo>
                    <a:pt x="3062548" y="1667634"/>
                  </a:lnTo>
                  <a:lnTo>
                    <a:pt x="3124156" y="1639634"/>
                  </a:lnTo>
                  <a:lnTo>
                    <a:pt x="3179009" y="1610103"/>
                  </a:lnTo>
                  <a:lnTo>
                    <a:pt x="3232611" y="1574753"/>
                  </a:lnTo>
                  <a:lnTo>
                    <a:pt x="3279346" y="1534298"/>
                  </a:lnTo>
                  <a:lnTo>
                    <a:pt x="3311790" y="1493493"/>
                  </a:lnTo>
                  <a:lnTo>
                    <a:pt x="3330286" y="1452568"/>
                  </a:lnTo>
                  <a:lnTo>
                    <a:pt x="3335173" y="1411751"/>
                  </a:lnTo>
                  <a:lnTo>
                    <a:pt x="3332621" y="1391456"/>
                  </a:lnTo>
                  <a:lnTo>
                    <a:pt x="3317737" y="1351236"/>
                  </a:lnTo>
                  <a:lnTo>
                    <a:pt x="3290098" y="1311700"/>
                  </a:lnTo>
                  <a:lnTo>
                    <a:pt x="3250045" y="1273079"/>
                  </a:lnTo>
                  <a:lnTo>
                    <a:pt x="3197921" y="1235603"/>
                  </a:lnTo>
                  <a:lnTo>
                    <a:pt x="3134065" y="1199502"/>
                  </a:lnTo>
                  <a:lnTo>
                    <a:pt x="3097845" y="1182039"/>
                  </a:lnTo>
                  <a:lnTo>
                    <a:pt x="3058820" y="1165007"/>
                  </a:lnTo>
                  <a:lnTo>
                    <a:pt x="3017033" y="1148433"/>
                  </a:lnTo>
                  <a:lnTo>
                    <a:pt x="2972526" y="1132346"/>
                  </a:lnTo>
                  <a:lnTo>
                    <a:pt x="2925343" y="1116777"/>
                  </a:lnTo>
                  <a:lnTo>
                    <a:pt x="2875525" y="1101752"/>
                  </a:lnTo>
                  <a:lnTo>
                    <a:pt x="2823116" y="1087301"/>
                  </a:lnTo>
                  <a:lnTo>
                    <a:pt x="2768158" y="1073453"/>
                  </a:lnTo>
                  <a:lnTo>
                    <a:pt x="2710694" y="1060236"/>
                  </a:lnTo>
                  <a:lnTo>
                    <a:pt x="2650766" y="1047679"/>
                  </a:lnTo>
                  <a:lnTo>
                    <a:pt x="2588418" y="1035812"/>
                  </a:lnTo>
                  <a:lnTo>
                    <a:pt x="2523691" y="1024662"/>
                  </a:lnTo>
                  <a:lnTo>
                    <a:pt x="2456628" y="1014259"/>
                  </a:lnTo>
                  <a:lnTo>
                    <a:pt x="2387273" y="1004631"/>
                  </a:lnTo>
                  <a:lnTo>
                    <a:pt x="2315667" y="995806"/>
                  </a:lnTo>
                  <a:lnTo>
                    <a:pt x="2753944" y="0"/>
                  </a:lnTo>
                  <a:close/>
                </a:path>
              </a:pathLst>
            </a:custGeom>
            <a:solidFill>
              <a:srgbClr val="2D75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905930" y="4565396"/>
              <a:ext cx="3335654" cy="1874520"/>
            </a:xfrm>
            <a:custGeom>
              <a:avLst/>
              <a:gdLst/>
              <a:ahLst/>
              <a:cxnLst/>
              <a:rect l="l" t="t" r="r" b="b"/>
              <a:pathLst>
                <a:path w="3335654" h="1874520">
                  <a:moveTo>
                    <a:pt x="2753944" y="0"/>
                  </a:moveTo>
                  <a:lnTo>
                    <a:pt x="2315667" y="995806"/>
                  </a:lnTo>
                  <a:lnTo>
                    <a:pt x="2387273" y="1004631"/>
                  </a:lnTo>
                  <a:lnTo>
                    <a:pt x="2456628" y="1014259"/>
                  </a:lnTo>
                  <a:lnTo>
                    <a:pt x="2523691" y="1024662"/>
                  </a:lnTo>
                  <a:lnTo>
                    <a:pt x="2588418" y="1035812"/>
                  </a:lnTo>
                  <a:lnTo>
                    <a:pt x="2650766" y="1047679"/>
                  </a:lnTo>
                  <a:lnTo>
                    <a:pt x="2710694" y="1060236"/>
                  </a:lnTo>
                  <a:lnTo>
                    <a:pt x="2768158" y="1073453"/>
                  </a:lnTo>
                  <a:lnTo>
                    <a:pt x="2823116" y="1087301"/>
                  </a:lnTo>
                  <a:lnTo>
                    <a:pt x="2875525" y="1101752"/>
                  </a:lnTo>
                  <a:lnTo>
                    <a:pt x="2925343" y="1116777"/>
                  </a:lnTo>
                  <a:lnTo>
                    <a:pt x="2972526" y="1132346"/>
                  </a:lnTo>
                  <a:lnTo>
                    <a:pt x="3017033" y="1148433"/>
                  </a:lnTo>
                  <a:lnTo>
                    <a:pt x="3058820" y="1165007"/>
                  </a:lnTo>
                  <a:lnTo>
                    <a:pt x="3097845" y="1182039"/>
                  </a:lnTo>
                  <a:lnTo>
                    <a:pt x="3134065" y="1199502"/>
                  </a:lnTo>
                  <a:lnTo>
                    <a:pt x="3197921" y="1235603"/>
                  </a:lnTo>
                  <a:lnTo>
                    <a:pt x="3250045" y="1273079"/>
                  </a:lnTo>
                  <a:lnTo>
                    <a:pt x="3290098" y="1311700"/>
                  </a:lnTo>
                  <a:lnTo>
                    <a:pt x="3317737" y="1351236"/>
                  </a:lnTo>
                  <a:lnTo>
                    <a:pt x="3332621" y="1391456"/>
                  </a:lnTo>
                  <a:lnTo>
                    <a:pt x="3335173" y="1411751"/>
                  </a:lnTo>
                  <a:lnTo>
                    <a:pt x="3334409" y="1432131"/>
                  </a:lnTo>
                  <a:lnTo>
                    <a:pt x="3322760" y="1473031"/>
                  </a:lnTo>
                  <a:lnTo>
                    <a:pt x="3297333" y="1513925"/>
                  </a:lnTo>
                  <a:lnTo>
                    <a:pt x="3257786" y="1554584"/>
                  </a:lnTo>
                  <a:lnTo>
                    <a:pt x="3203778" y="1594777"/>
                  </a:lnTo>
                  <a:lnTo>
                    <a:pt x="3152452" y="1625057"/>
                  </a:lnTo>
                  <a:lnTo>
                    <a:pt x="3094172" y="1653828"/>
                  </a:lnTo>
                  <a:lnTo>
                    <a:pt x="3029333" y="1681047"/>
                  </a:lnTo>
                  <a:lnTo>
                    <a:pt x="2958330" y="1706668"/>
                  </a:lnTo>
                  <a:lnTo>
                    <a:pt x="2920641" y="1718866"/>
                  </a:lnTo>
                  <a:lnTo>
                    <a:pt x="2881558" y="1730648"/>
                  </a:lnTo>
                  <a:lnTo>
                    <a:pt x="2841132" y="1742009"/>
                  </a:lnTo>
                  <a:lnTo>
                    <a:pt x="2799411" y="1752943"/>
                  </a:lnTo>
                  <a:lnTo>
                    <a:pt x="2756446" y="1763445"/>
                  </a:lnTo>
                  <a:lnTo>
                    <a:pt x="2712285" y="1773509"/>
                  </a:lnTo>
                  <a:lnTo>
                    <a:pt x="2666978" y="1783129"/>
                  </a:lnTo>
                  <a:lnTo>
                    <a:pt x="2620573" y="1792301"/>
                  </a:lnTo>
                  <a:lnTo>
                    <a:pt x="2573122" y="1801019"/>
                  </a:lnTo>
                  <a:lnTo>
                    <a:pt x="2524672" y="1809277"/>
                  </a:lnTo>
                  <a:lnTo>
                    <a:pt x="2475273" y="1817069"/>
                  </a:lnTo>
                  <a:lnTo>
                    <a:pt x="2424975" y="1824391"/>
                  </a:lnTo>
                  <a:lnTo>
                    <a:pt x="2373826" y="1831236"/>
                  </a:lnTo>
                  <a:lnTo>
                    <a:pt x="2321877" y="1837600"/>
                  </a:lnTo>
                  <a:lnTo>
                    <a:pt x="2269176" y="1843476"/>
                  </a:lnTo>
                  <a:lnTo>
                    <a:pt x="2215773" y="1848860"/>
                  </a:lnTo>
                  <a:lnTo>
                    <a:pt x="2161717" y="1853745"/>
                  </a:lnTo>
                  <a:lnTo>
                    <a:pt x="2107058" y="1858126"/>
                  </a:lnTo>
                  <a:lnTo>
                    <a:pt x="2051845" y="1861998"/>
                  </a:lnTo>
                  <a:lnTo>
                    <a:pt x="1996127" y="1865355"/>
                  </a:lnTo>
                  <a:lnTo>
                    <a:pt x="1939953" y="1868192"/>
                  </a:lnTo>
                  <a:lnTo>
                    <a:pt x="1883373" y="1870503"/>
                  </a:lnTo>
                  <a:lnTo>
                    <a:pt x="1826437" y="1872283"/>
                  </a:lnTo>
                  <a:lnTo>
                    <a:pt x="1769193" y="1873525"/>
                  </a:lnTo>
                  <a:lnTo>
                    <a:pt x="1711692" y="1874226"/>
                  </a:lnTo>
                  <a:lnTo>
                    <a:pt x="1653981" y="1874378"/>
                  </a:lnTo>
                  <a:lnTo>
                    <a:pt x="1596112" y="1873978"/>
                  </a:lnTo>
                  <a:lnTo>
                    <a:pt x="1538132" y="1873018"/>
                  </a:lnTo>
                  <a:lnTo>
                    <a:pt x="1480091" y="1871494"/>
                  </a:lnTo>
                  <a:lnTo>
                    <a:pt x="1422040" y="1869400"/>
                  </a:lnTo>
                  <a:lnTo>
                    <a:pt x="1364026" y="1866731"/>
                  </a:lnTo>
                  <a:lnTo>
                    <a:pt x="1306099" y="1863481"/>
                  </a:lnTo>
                  <a:lnTo>
                    <a:pt x="1248310" y="1859644"/>
                  </a:lnTo>
                  <a:lnTo>
                    <a:pt x="1190706" y="1855216"/>
                  </a:lnTo>
                  <a:lnTo>
                    <a:pt x="1133338" y="1850190"/>
                  </a:lnTo>
                  <a:lnTo>
                    <a:pt x="1076255" y="1844562"/>
                  </a:lnTo>
                  <a:lnTo>
                    <a:pt x="1019505" y="1838324"/>
                  </a:lnTo>
                  <a:lnTo>
                    <a:pt x="947900" y="1829500"/>
                  </a:lnTo>
                  <a:lnTo>
                    <a:pt x="878544" y="1819872"/>
                  </a:lnTo>
                  <a:lnTo>
                    <a:pt x="811482" y="1809469"/>
                  </a:lnTo>
                  <a:lnTo>
                    <a:pt x="746755" y="1798320"/>
                  </a:lnTo>
                  <a:lnTo>
                    <a:pt x="684406" y="1786452"/>
                  </a:lnTo>
                  <a:lnTo>
                    <a:pt x="624479" y="1773896"/>
                  </a:lnTo>
                  <a:lnTo>
                    <a:pt x="567015" y="1760680"/>
                  </a:lnTo>
                  <a:lnTo>
                    <a:pt x="512057" y="1746832"/>
                  </a:lnTo>
                  <a:lnTo>
                    <a:pt x="459647" y="1732381"/>
                  </a:lnTo>
                  <a:lnTo>
                    <a:pt x="409830" y="1717357"/>
                  </a:lnTo>
                  <a:lnTo>
                    <a:pt x="362646" y="1701788"/>
                  </a:lnTo>
                  <a:lnTo>
                    <a:pt x="318140" y="1685702"/>
                  </a:lnTo>
                  <a:lnTo>
                    <a:pt x="276353" y="1669128"/>
                  </a:lnTo>
                  <a:lnTo>
                    <a:pt x="237328" y="1652096"/>
                  </a:lnTo>
                  <a:lnTo>
                    <a:pt x="201107" y="1634634"/>
                  </a:lnTo>
                  <a:lnTo>
                    <a:pt x="137252" y="1598534"/>
                  </a:lnTo>
                  <a:lnTo>
                    <a:pt x="85127" y="1561059"/>
                  </a:lnTo>
                  <a:lnTo>
                    <a:pt x="45075" y="1522440"/>
                  </a:lnTo>
                  <a:lnTo>
                    <a:pt x="17436" y="1482905"/>
                  </a:lnTo>
                  <a:lnTo>
                    <a:pt x="2552" y="1442685"/>
                  </a:lnTo>
                  <a:lnTo>
                    <a:pt x="0" y="1422390"/>
                  </a:lnTo>
                  <a:lnTo>
                    <a:pt x="764" y="1402011"/>
                  </a:lnTo>
                  <a:lnTo>
                    <a:pt x="12413" y="1361112"/>
                  </a:lnTo>
                  <a:lnTo>
                    <a:pt x="37840" y="1320218"/>
                  </a:lnTo>
                  <a:lnTo>
                    <a:pt x="77387" y="1279560"/>
                  </a:lnTo>
                  <a:lnTo>
                    <a:pt x="131394" y="1239367"/>
                  </a:lnTo>
                  <a:lnTo>
                    <a:pt x="184998" y="1207899"/>
                  </a:lnTo>
                  <a:lnTo>
                    <a:pt x="246464" y="1177941"/>
                  </a:lnTo>
                  <a:lnTo>
                    <a:pt x="315364" y="1149569"/>
                  </a:lnTo>
                  <a:lnTo>
                    <a:pt x="352468" y="1136001"/>
                  </a:lnTo>
                  <a:lnTo>
                    <a:pt x="391270" y="1122859"/>
                  </a:lnTo>
                  <a:lnTo>
                    <a:pt x="431717" y="1110152"/>
                  </a:lnTo>
                  <a:lnTo>
                    <a:pt x="473756" y="1097888"/>
                  </a:lnTo>
                  <a:lnTo>
                    <a:pt x="517332" y="1086079"/>
                  </a:lnTo>
                  <a:lnTo>
                    <a:pt x="562392" y="1074733"/>
                  </a:lnTo>
                  <a:lnTo>
                    <a:pt x="608884" y="1063860"/>
                  </a:lnTo>
                  <a:lnTo>
                    <a:pt x="656753" y="1053470"/>
                  </a:lnTo>
                  <a:lnTo>
                    <a:pt x="705946" y="1043571"/>
                  </a:lnTo>
                  <a:lnTo>
                    <a:pt x="756409" y="1034175"/>
                  </a:lnTo>
                  <a:lnTo>
                    <a:pt x="808089" y="1025290"/>
                  </a:lnTo>
                  <a:lnTo>
                    <a:pt x="860933" y="1016925"/>
                  </a:lnTo>
                  <a:lnTo>
                    <a:pt x="914887" y="1009091"/>
                  </a:lnTo>
                  <a:lnTo>
                    <a:pt x="969898" y="1001797"/>
                  </a:lnTo>
                  <a:lnTo>
                    <a:pt x="1025912" y="995052"/>
                  </a:lnTo>
                  <a:lnTo>
                    <a:pt x="1082876" y="988867"/>
                  </a:lnTo>
                  <a:lnTo>
                    <a:pt x="1140736" y="983250"/>
                  </a:lnTo>
                  <a:lnTo>
                    <a:pt x="1199439" y="978211"/>
                  </a:lnTo>
                  <a:lnTo>
                    <a:pt x="1258931" y="973760"/>
                  </a:lnTo>
                  <a:lnTo>
                    <a:pt x="1319159" y="969907"/>
                  </a:lnTo>
                  <a:lnTo>
                    <a:pt x="1380069" y="966660"/>
                  </a:lnTo>
                  <a:lnTo>
                    <a:pt x="1441608" y="964030"/>
                  </a:lnTo>
                  <a:lnTo>
                    <a:pt x="1503723" y="962026"/>
                  </a:lnTo>
                  <a:lnTo>
                    <a:pt x="1566360" y="960657"/>
                  </a:lnTo>
                  <a:lnTo>
                    <a:pt x="1629466" y="959934"/>
                  </a:lnTo>
                  <a:lnTo>
                    <a:pt x="1692986" y="959865"/>
                  </a:lnTo>
                  <a:lnTo>
                    <a:pt x="2753944" y="0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6848982" y="5525211"/>
            <a:ext cx="162052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1270" algn="ctr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Georgia"/>
                <a:cs typeface="Georgia"/>
              </a:rPr>
              <a:t>Click here to  Upload</a:t>
            </a:r>
            <a:r>
              <a:rPr sz="1800" spc="-9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Georgia"/>
                <a:cs typeface="Georgia"/>
              </a:rPr>
              <a:t>Finance  cover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16" name="object 4"/>
          <p:cNvSpPr/>
          <p:nvPr/>
        </p:nvSpPr>
        <p:spPr>
          <a:xfrm>
            <a:off x="0" y="6626350"/>
            <a:ext cx="786384" cy="2286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621780"/>
            <a:chOff x="0" y="0"/>
            <a:chExt cx="12192000" cy="662178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191999" cy="662178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796783" y="2775204"/>
              <a:ext cx="2898648" cy="150266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869173" y="2848991"/>
              <a:ext cx="2691130" cy="1318895"/>
            </a:xfrm>
            <a:custGeom>
              <a:avLst/>
              <a:gdLst/>
              <a:ahLst/>
              <a:cxnLst/>
              <a:rect l="l" t="t" r="r" b="b"/>
              <a:pathLst>
                <a:path w="2691129" h="1318895">
                  <a:moveTo>
                    <a:pt x="2496820" y="525907"/>
                  </a:moveTo>
                  <a:lnTo>
                    <a:pt x="132079" y="525907"/>
                  </a:lnTo>
                  <a:lnTo>
                    <a:pt x="90350" y="532645"/>
                  </a:lnTo>
                  <a:lnTo>
                    <a:pt x="54095" y="551404"/>
                  </a:lnTo>
                  <a:lnTo>
                    <a:pt x="25497" y="580002"/>
                  </a:lnTo>
                  <a:lnTo>
                    <a:pt x="6738" y="616257"/>
                  </a:lnTo>
                  <a:lnTo>
                    <a:pt x="0" y="657987"/>
                  </a:lnTo>
                  <a:lnTo>
                    <a:pt x="0" y="1186307"/>
                  </a:lnTo>
                  <a:lnTo>
                    <a:pt x="6738" y="1228036"/>
                  </a:lnTo>
                  <a:lnTo>
                    <a:pt x="25497" y="1264291"/>
                  </a:lnTo>
                  <a:lnTo>
                    <a:pt x="54095" y="1292889"/>
                  </a:lnTo>
                  <a:lnTo>
                    <a:pt x="90350" y="1311648"/>
                  </a:lnTo>
                  <a:lnTo>
                    <a:pt x="132079" y="1318387"/>
                  </a:lnTo>
                  <a:lnTo>
                    <a:pt x="2496820" y="1318387"/>
                  </a:lnTo>
                  <a:lnTo>
                    <a:pt x="2538549" y="1311648"/>
                  </a:lnTo>
                  <a:lnTo>
                    <a:pt x="2574804" y="1292889"/>
                  </a:lnTo>
                  <a:lnTo>
                    <a:pt x="2603402" y="1264291"/>
                  </a:lnTo>
                  <a:lnTo>
                    <a:pt x="2622161" y="1228036"/>
                  </a:lnTo>
                  <a:lnTo>
                    <a:pt x="2628900" y="1186307"/>
                  </a:lnTo>
                  <a:lnTo>
                    <a:pt x="2628900" y="657987"/>
                  </a:lnTo>
                  <a:lnTo>
                    <a:pt x="2622161" y="616257"/>
                  </a:lnTo>
                  <a:lnTo>
                    <a:pt x="2603402" y="580002"/>
                  </a:lnTo>
                  <a:lnTo>
                    <a:pt x="2574804" y="551404"/>
                  </a:lnTo>
                  <a:lnTo>
                    <a:pt x="2538549" y="532645"/>
                  </a:lnTo>
                  <a:lnTo>
                    <a:pt x="2496820" y="525907"/>
                  </a:lnTo>
                  <a:close/>
                </a:path>
                <a:path w="2691129" h="1318895">
                  <a:moveTo>
                    <a:pt x="2691129" y="0"/>
                  </a:moveTo>
                  <a:lnTo>
                    <a:pt x="1533525" y="525907"/>
                  </a:lnTo>
                  <a:lnTo>
                    <a:pt x="2190750" y="525907"/>
                  </a:lnTo>
                  <a:lnTo>
                    <a:pt x="2691129" y="0"/>
                  </a:lnTo>
                  <a:close/>
                </a:path>
              </a:pathLst>
            </a:custGeom>
            <a:solidFill>
              <a:srgbClr val="2D75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869173" y="2848991"/>
              <a:ext cx="2691130" cy="1318895"/>
            </a:xfrm>
            <a:custGeom>
              <a:avLst/>
              <a:gdLst/>
              <a:ahLst/>
              <a:cxnLst/>
              <a:rect l="l" t="t" r="r" b="b"/>
              <a:pathLst>
                <a:path w="2691129" h="1318895">
                  <a:moveTo>
                    <a:pt x="0" y="657987"/>
                  </a:moveTo>
                  <a:lnTo>
                    <a:pt x="6738" y="616257"/>
                  </a:lnTo>
                  <a:lnTo>
                    <a:pt x="25497" y="580002"/>
                  </a:lnTo>
                  <a:lnTo>
                    <a:pt x="54095" y="551404"/>
                  </a:lnTo>
                  <a:lnTo>
                    <a:pt x="90350" y="532645"/>
                  </a:lnTo>
                  <a:lnTo>
                    <a:pt x="132079" y="525907"/>
                  </a:lnTo>
                  <a:lnTo>
                    <a:pt x="1533525" y="525907"/>
                  </a:lnTo>
                  <a:lnTo>
                    <a:pt x="2691129" y="0"/>
                  </a:lnTo>
                  <a:lnTo>
                    <a:pt x="2190750" y="525907"/>
                  </a:lnTo>
                  <a:lnTo>
                    <a:pt x="2496820" y="525907"/>
                  </a:lnTo>
                  <a:lnTo>
                    <a:pt x="2538549" y="532645"/>
                  </a:lnTo>
                  <a:lnTo>
                    <a:pt x="2574804" y="551404"/>
                  </a:lnTo>
                  <a:lnTo>
                    <a:pt x="2603402" y="580002"/>
                  </a:lnTo>
                  <a:lnTo>
                    <a:pt x="2622161" y="616257"/>
                  </a:lnTo>
                  <a:lnTo>
                    <a:pt x="2628900" y="657987"/>
                  </a:lnTo>
                  <a:lnTo>
                    <a:pt x="2628900" y="856107"/>
                  </a:lnTo>
                  <a:lnTo>
                    <a:pt x="2628900" y="1186307"/>
                  </a:lnTo>
                  <a:lnTo>
                    <a:pt x="2622161" y="1228036"/>
                  </a:lnTo>
                  <a:lnTo>
                    <a:pt x="2603402" y="1264291"/>
                  </a:lnTo>
                  <a:lnTo>
                    <a:pt x="2574804" y="1292889"/>
                  </a:lnTo>
                  <a:lnTo>
                    <a:pt x="2538549" y="1311648"/>
                  </a:lnTo>
                  <a:lnTo>
                    <a:pt x="2496820" y="1318387"/>
                  </a:lnTo>
                  <a:lnTo>
                    <a:pt x="2190750" y="1318387"/>
                  </a:lnTo>
                  <a:lnTo>
                    <a:pt x="1533525" y="1318387"/>
                  </a:lnTo>
                  <a:lnTo>
                    <a:pt x="132079" y="1318387"/>
                  </a:lnTo>
                  <a:lnTo>
                    <a:pt x="90350" y="1311648"/>
                  </a:lnTo>
                  <a:lnTo>
                    <a:pt x="54095" y="1292889"/>
                  </a:lnTo>
                  <a:lnTo>
                    <a:pt x="25497" y="1264291"/>
                  </a:lnTo>
                  <a:lnTo>
                    <a:pt x="6738" y="1228036"/>
                  </a:lnTo>
                  <a:lnTo>
                    <a:pt x="0" y="1186307"/>
                  </a:lnTo>
                  <a:lnTo>
                    <a:pt x="0" y="856107"/>
                  </a:lnTo>
                  <a:lnTo>
                    <a:pt x="0" y="657987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8405876" y="3452241"/>
            <a:ext cx="11963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2715" marR="5080" indent="-12065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Georgia"/>
                <a:cs typeface="Georgia"/>
              </a:rPr>
              <a:t>Browse</a:t>
            </a:r>
            <a:r>
              <a:rPr sz="1800" spc="-16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FFFFFF"/>
                </a:solidFill>
                <a:latin typeface="Georgia"/>
                <a:cs typeface="Georgia"/>
              </a:rPr>
              <a:t>and  </a:t>
            </a:r>
            <a:r>
              <a:rPr sz="1800" spc="-5" dirty="0">
                <a:solidFill>
                  <a:srgbClr val="FFFFFF"/>
                </a:solidFill>
                <a:latin typeface="Georgia"/>
                <a:cs typeface="Georgia"/>
              </a:rPr>
              <a:t>select</a:t>
            </a:r>
            <a:r>
              <a:rPr sz="1800" spc="-7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Georgia"/>
                <a:cs typeface="Georgia"/>
              </a:rPr>
              <a:t>file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11" name="object 4"/>
          <p:cNvSpPr/>
          <p:nvPr/>
        </p:nvSpPr>
        <p:spPr>
          <a:xfrm>
            <a:off x="0" y="6626350"/>
            <a:ext cx="786384" cy="228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1999" cy="6621780"/>
            <a:chOff x="0" y="0"/>
            <a:chExt cx="12191999" cy="662178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191999" cy="662178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186171" y="4564379"/>
              <a:ext cx="2189987" cy="120548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258503" y="4654930"/>
              <a:ext cx="2001520" cy="1004569"/>
            </a:xfrm>
            <a:custGeom>
              <a:avLst/>
              <a:gdLst/>
              <a:ahLst/>
              <a:cxnLst/>
              <a:rect l="l" t="t" r="r" b="b"/>
              <a:pathLst>
                <a:path w="2001520" h="1004570">
                  <a:moveTo>
                    <a:pt x="1969446" y="0"/>
                  </a:moveTo>
                  <a:lnTo>
                    <a:pt x="1160583" y="454787"/>
                  </a:lnTo>
                  <a:lnTo>
                    <a:pt x="1100224" y="452598"/>
                  </a:lnTo>
                  <a:lnTo>
                    <a:pt x="1040019" y="451432"/>
                  </a:lnTo>
                  <a:lnTo>
                    <a:pt x="980110" y="451270"/>
                  </a:lnTo>
                  <a:lnTo>
                    <a:pt x="920639" y="452094"/>
                  </a:lnTo>
                  <a:lnTo>
                    <a:pt x="861749" y="453886"/>
                  </a:lnTo>
                  <a:lnTo>
                    <a:pt x="803581" y="456627"/>
                  </a:lnTo>
                  <a:lnTo>
                    <a:pt x="746279" y="460299"/>
                  </a:lnTo>
                  <a:lnTo>
                    <a:pt x="689984" y="464886"/>
                  </a:lnTo>
                  <a:lnTo>
                    <a:pt x="634840" y="470367"/>
                  </a:lnTo>
                  <a:lnTo>
                    <a:pt x="580987" y="476726"/>
                  </a:lnTo>
                  <a:lnTo>
                    <a:pt x="528569" y="483944"/>
                  </a:lnTo>
                  <a:lnTo>
                    <a:pt x="477728" y="492003"/>
                  </a:lnTo>
                  <a:lnTo>
                    <a:pt x="428606" y="500884"/>
                  </a:lnTo>
                  <a:lnTo>
                    <a:pt x="381345" y="510571"/>
                  </a:lnTo>
                  <a:lnTo>
                    <a:pt x="336088" y="521045"/>
                  </a:lnTo>
                  <a:lnTo>
                    <a:pt x="292976" y="532287"/>
                  </a:lnTo>
                  <a:lnTo>
                    <a:pt x="252153" y="544280"/>
                  </a:lnTo>
                  <a:lnTo>
                    <a:pt x="213761" y="557005"/>
                  </a:lnTo>
                  <a:lnTo>
                    <a:pt x="177942" y="570445"/>
                  </a:lnTo>
                  <a:lnTo>
                    <a:pt x="105164" y="604445"/>
                  </a:lnTo>
                  <a:lnTo>
                    <a:pt x="71962" y="624805"/>
                  </a:lnTo>
                  <a:lnTo>
                    <a:pt x="24628" y="666623"/>
                  </a:lnTo>
                  <a:lnTo>
                    <a:pt x="2142" y="709250"/>
                  </a:lnTo>
                  <a:lnTo>
                    <a:pt x="0" y="730622"/>
                  </a:lnTo>
                  <a:lnTo>
                    <a:pt x="3809" y="751902"/>
                  </a:lnTo>
                  <a:lnTo>
                    <a:pt x="28934" y="793794"/>
                  </a:lnTo>
                  <a:lnTo>
                    <a:pt x="76824" y="834142"/>
                  </a:lnTo>
                  <a:lnTo>
                    <a:pt x="146785" y="872162"/>
                  </a:lnTo>
                  <a:lnTo>
                    <a:pt x="189825" y="890054"/>
                  </a:lnTo>
                  <a:lnTo>
                    <a:pt x="238123" y="907070"/>
                  </a:lnTo>
                  <a:lnTo>
                    <a:pt x="291590" y="923112"/>
                  </a:lnTo>
                  <a:lnTo>
                    <a:pt x="350142" y="938082"/>
                  </a:lnTo>
                  <a:lnTo>
                    <a:pt x="413691" y="951881"/>
                  </a:lnTo>
                  <a:lnTo>
                    <a:pt x="482149" y="964412"/>
                  </a:lnTo>
                  <a:lnTo>
                    <a:pt x="533319" y="972432"/>
                  </a:lnTo>
                  <a:lnTo>
                    <a:pt x="585450" y="979536"/>
                  </a:lnTo>
                  <a:lnTo>
                    <a:pt x="638414" y="985731"/>
                  </a:lnTo>
                  <a:lnTo>
                    <a:pt x="692082" y="991028"/>
                  </a:lnTo>
                  <a:lnTo>
                    <a:pt x="746325" y="995433"/>
                  </a:lnTo>
                  <a:lnTo>
                    <a:pt x="801015" y="998958"/>
                  </a:lnTo>
                  <a:lnTo>
                    <a:pt x="856022" y="1001609"/>
                  </a:lnTo>
                  <a:lnTo>
                    <a:pt x="911217" y="1003396"/>
                  </a:lnTo>
                  <a:lnTo>
                    <a:pt x="966472" y="1004327"/>
                  </a:lnTo>
                  <a:lnTo>
                    <a:pt x="1021658" y="1004412"/>
                  </a:lnTo>
                  <a:lnTo>
                    <a:pt x="1076646" y="1003658"/>
                  </a:lnTo>
                  <a:lnTo>
                    <a:pt x="1131307" y="1002076"/>
                  </a:lnTo>
                  <a:lnTo>
                    <a:pt x="1185512" y="999673"/>
                  </a:lnTo>
                  <a:lnTo>
                    <a:pt x="1239133" y="996457"/>
                  </a:lnTo>
                  <a:lnTo>
                    <a:pt x="1292040" y="992439"/>
                  </a:lnTo>
                  <a:lnTo>
                    <a:pt x="1344106" y="987627"/>
                  </a:lnTo>
                  <a:lnTo>
                    <a:pt x="1395200" y="982028"/>
                  </a:lnTo>
                  <a:lnTo>
                    <a:pt x="1445194" y="975653"/>
                  </a:lnTo>
                  <a:lnTo>
                    <a:pt x="1493959" y="968510"/>
                  </a:lnTo>
                  <a:lnTo>
                    <a:pt x="1541367" y="960607"/>
                  </a:lnTo>
                  <a:lnTo>
                    <a:pt x="1587288" y="951953"/>
                  </a:lnTo>
                  <a:lnTo>
                    <a:pt x="1631593" y="942558"/>
                  </a:lnTo>
                  <a:lnTo>
                    <a:pt x="1674155" y="932429"/>
                  </a:lnTo>
                  <a:lnTo>
                    <a:pt x="1714843" y="921576"/>
                  </a:lnTo>
                  <a:lnTo>
                    <a:pt x="1753530" y="910007"/>
                  </a:lnTo>
                  <a:lnTo>
                    <a:pt x="1790086" y="897731"/>
                  </a:lnTo>
                  <a:lnTo>
                    <a:pt x="1856289" y="871093"/>
                  </a:lnTo>
                  <a:lnTo>
                    <a:pt x="1895963" y="851228"/>
                  </a:lnTo>
                  <a:lnTo>
                    <a:pt x="1929165" y="830868"/>
                  </a:lnTo>
                  <a:lnTo>
                    <a:pt x="1976499" y="789049"/>
                  </a:lnTo>
                  <a:lnTo>
                    <a:pt x="1998985" y="746422"/>
                  </a:lnTo>
                  <a:lnTo>
                    <a:pt x="2001127" y="725050"/>
                  </a:lnTo>
                  <a:lnTo>
                    <a:pt x="1997318" y="703769"/>
                  </a:lnTo>
                  <a:lnTo>
                    <a:pt x="1972193" y="661876"/>
                  </a:lnTo>
                  <a:lnTo>
                    <a:pt x="1924303" y="621525"/>
                  </a:lnTo>
                  <a:lnTo>
                    <a:pt x="1854342" y="583502"/>
                  </a:lnTo>
                  <a:lnTo>
                    <a:pt x="1811302" y="565608"/>
                  </a:lnTo>
                  <a:lnTo>
                    <a:pt x="1763004" y="548590"/>
                  </a:lnTo>
                  <a:lnTo>
                    <a:pt x="1709537" y="532545"/>
                  </a:lnTo>
                  <a:lnTo>
                    <a:pt x="1650985" y="517573"/>
                  </a:lnTo>
                  <a:lnTo>
                    <a:pt x="1587436" y="503770"/>
                  </a:lnTo>
                  <a:lnTo>
                    <a:pt x="1518977" y="491236"/>
                  </a:lnTo>
                  <a:lnTo>
                    <a:pt x="1969446" y="0"/>
                  </a:lnTo>
                  <a:close/>
                </a:path>
              </a:pathLst>
            </a:custGeom>
            <a:solidFill>
              <a:srgbClr val="2D75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258503" y="4654930"/>
              <a:ext cx="2001520" cy="1004569"/>
            </a:xfrm>
            <a:custGeom>
              <a:avLst/>
              <a:gdLst/>
              <a:ahLst/>
              <a:cxnLst/>
              <a:rect l="l" t="t" r="r" b="b"/>
              <a:pathLst>
                <a:path w="2001520" h="1004570">
                  <a:moveTo>
                    <a:pt x="1969446" y="0"/>
                  </a:moveTo>
                  <a:lnTo>
                    <a:pt x="1518977" y="491236"/>
                  </a:lnTo>
                  <a:lnTo>
                    <a:pt x="1587436" y="503770"/>
                  </a:lnTo>
                  <a:lnTo>
                    <a:pt x="1650985" y="517573"/>
                  </a:lnTo>
                  <a:lnTo>
                    <a:pt x="1709537" y="532545"/>
                  </a:lnTo>
                  <a:lnTo>
                    <a:pt x="1763004" y="548590"/>
                  </a:lnTo>
                  <a:lnTo>
                    <a:pt x="1811302" y="565608"/>
                  </a:lnTo>
                  <a:lnTo>
                    <a:pt x="1854342" y="583502"/>
                  </a:lnTo>
                  <a:lnTo>
                    <a:pt x="1892038" y="602174"/>
                  </a:lnTo>
                  <a:lnTo>
                    <a:pt x="1951050" y="641459"/>
                  </a:lnTo>
                  <a:lnTo>
                    <a:pt x="1987645" y="682679"/>
                  </a:lnTo>
                  <a:lnTo>
                    <a:pt x="2001127" y="725050"/>
                  </a:lnTo>
                  <a:lnTo>
                    <a:pt x="1998985" y="746422"/>
                  </a:lnTo>
                  <a:lnTo>
                    <a:pt x="1976499" y="789049"/>
                  </a:lnTo>
                  <a:lnTo>
                    <a:pt x="1929165" y="830868"/>
                  </a:lnTo>
                  <a:lnTo>
                    <a:pt x="1895963" y="851228"/>
                  </a:lnTo>
                  <a:lnTo>
                    <a:pt x="1856289" y="871093"/>
                  </a:lnTo>
                  <a:lnTo>
                    <a:pt x="1790086" y="897731"/>
                  </a:lnTo>
                  <a:lnTo>
                    <a:pt x="1753530" y="910007"/>
                  </a:lnTo>
                  <a:lnTo>
                    <a:pt x="1714843" y="921576"/>
                  </a:lnTo>
                  <a:lnTo>
                    <a:pt x="1674155" y="932429"/>
                  </a:lnTo>
                  <a:lnTo>
                    <a:pt x="1631593" y="942558"/>
                  </a:lnTo>
                  <a:lnTo>
                    <a:pt x="1587288" y="951953"/>
                  </a:lnTo>
                  <a:lnTo>
                    <a:pt x="1541367" y="960607"/>
                  </a:lnTo>
                  <a:lnTo>
                    <a:pt x="1493959" y="968510"/>
                  </a:lnTo>
                  <a:lnTo>
                    <a:pt x="1445194" y="975653"/>
                  </a:lnTo>
                  <a:lnTo>
                    <a:pt x="1395200" y="982028"/>
                  </a:lnTo>
                  <a:lnTo>
                    <a:pt x="1344106" y="987627"/>
                  </a:lnTo>
                  <a:lnTo>
                    <a:pt x="1292040" y="992439"/>
                  </a:lnTo>
                  <a:lnTo>
                    <a:pt x="1239133" y="996457"/>
                  </a:lnTo>
                  <a:lnTo>
                    <a:pt x="1185512" y="999673"/>
                  </a:lnTo>
                  <a:lnTo>
                    <a:pt x="1131307" y="1002076"/>
                  </a:lnTo>
                  <a:lnTo>
                    <a:pt x="1076646" y="1003658"/>
                  </a:lnTo>
                  <a:lnTo>
                    <a:pt x="1021658" y="1004412"/>
                  </a:lnTo>
                  <a:lnTo>
                    <a:pt x="966472" y="1004327"/>
                  </a:lnTo>
                  <a:lnTo>
                    <a:pt x="911217" y="1003396"/>
                  </a:lnTo>
                  <a:lnTo>
                    <a:pt x="856022" y="1001609"/>
                  </a:lnTo>
                  <a:lnTo>
                    <a:pt x="801015" y="998958"/>
                  </a:lnTo>
                  <a:lnTo>
                    <a:pt x="746325" y="995433"/>
                  </a:lnTo>
                  <a:lnTo>
                    <a:pt x="692082" y="991028"/>
                  </a:lnTo>
                  <a:lnTo>
                    <a:pt x="638414" y="985731"/>
                  </a:lnTo>
                  <a:lnTo>
                    <a:pt x="585450" y="979536"/>
                  </a:lnTo>
                  <a:lnTo>
                    <a:pt x="533319" y="972432"/>
                  </a:lnTo>
                  <a:lnTo>
                    <a:pt x="482149" y="964412"/>
                  </a:lnTo>
                  <a:lnTo>
                    <a:pt x="413691" y="951881"/>
                  </a:lnTo>
                  <a:lnTo>
                    <a:pt x="350142" y="938082"/>
                  </a:lnTo>
                  <a:lnTo>
                    <a:pt x="291590" y="923112"/>
                  </a:lnTo>
                  <a:lnTo>
                    <a:pt x="238123" y="907070"/>
                  </a:lnTo>
                  <a:lnTo>
                    <a:pt x="189825" y="890054"/>
                  </a:lnTo>
                  <a:lnTo>
                    <a:pt x="146785" y="872162"/>
                  </a:lnTo>
                  <a:lnTo>
                    <a:pt x="109089" y="853492"/>
                  </a:lnTo>
                  <a:lnTo>
                    <a:pt x="50077" y="814210"/>
                  </a:lnTo>
                  <a:lnTo>
                    <a:pt x="13482" y="772992"/>
                  </a:lnTo>
                  <a:lnTo>
                    <a:pt x="0" y="730622"/>
                  </a:lnTo>
                  <a:lnTo>
                    <a:pt x="2142" y="709250"/>
                  </a:lnTo>
                  <a:lnTo>
                    <a:pt x="24628" y="666623"/>
                  </a:lnTo>
                  <a:lnTo>
                    <a:pt x="71962" y="624805"/>
                  </a:lnTo>
                  <a:lnTo>
                    <a:pt x="105164" y="604445"/>
                  </a:lnTo>
                  <a:lnTo>
                    <a:pt x="144837" y="584581"/>
                  </a:lnTo>
                  <a:lnTo>
                    <a:pt x="213761" y="557005"/>
                  </a:lnTo>
                  <a:lnTo>
                    <a:pt x="252153" y="544280"/>
                  </a:lnTo>
                  <a:lnTo>
                    <a:pt x="292976" y="532287"/>
                  </a:lnTo>
                  <a:lnTo>
                    <a:pt x="336088" y="521045"/>
                  </a:lnTo>
                  <a:lnTo>
                    <a:pt x="381345" y="510571"/>
                  </a:lnTo>
                  <a:lnTo>
                    <a:pt x="428606" y="500884"/>
                  </a:lnTo>
                  <a:lnTo>
                    <a:pt x="477728" y="492003"/>
                  </a:lnTo>
                  <a:lnTo>
                    <a:pt x="528569" y="483944"/>
                  </a:lnTo>
                  <a:lnTo>
                    <a:pt x="580987" y="476726"/>
                  </a:lnTo>
                  <a:lnTo>
                    <a:pt x="634840" y="470367"/>
                  </a:lnTo>
                  <a:lnTo>
                    <a:pt x="689984" y="464886"/>
                  </a:lnTo>
                  <a:lnTo>
                    <a:pt x="746279" y="460299"/>
                  </a:lnTo>
                  <a:lnTo>
                    <a:pt x="803581" y="456627"/>
                  </a:lnTo>
                  <a:lnTo>
                    <a:pt x="861749" y="453886"/>
                  </a:lnTo>
                  <a:lnTo>
                    <a:pt x="920639" y="452094"/>
                  </a:lnTo>
                  <a:lnTo>
                    <a:pt x="980110" y="451270"/>
                  </a:lnTo>
                  <a:lnTo>
                    <a:pt x="1040019" y="451432"/>
                  </a:lnTo>
                  <a:lnTo>
                    <a:pt x="1100224" y="452598"/>
                  </a:lnTo>
                  <a:lnTo>
                    <a:pt x="1160583" y="454787"/>
                  </a:lnTo>
                  <a:lnTo>
                    <a:pt x="1969446" y="0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5291454" y="1336928"/>
            <a:ext cx="125984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2885" marR="5080" indent="-210820">
              <a:lnSpc>
                <a:spcPct val="100000"/>
              </a:lnSpc>
              <a:spcBef>
                <a:spcPts val="100"/>
              </a:spcBef>
            </a:pPr>
            <a:r>
              <a:rPr spc="-5" dirty="0" smtClean="0"/>
              <a:t>1</a:t>
            </a:r>
            <a:endParaRPr spc="-5" dirty="0"/>
          </a:p>
        </p:txBody>
      </p:sp>
      <p:sp>
        <p:nvSpPr>
          <p:cNvPr id="11" name="object 11"/>
          <p:cNvSpPr txBox="1"/>
          <p:nvPr/>
        </p:nvSpPr>
        <p:spPr>
          <a:xfrm>
            <a:off x="5945504" y="5139054"/>
            <a:ext cx="650240" cy="453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1280" marR="5080" indent="-6858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FFFFFF"/>
                </a:solidFill>
                <a:latin typeface="Georgia"/>
                <a:cs typeface="Georgia"/>
              </a:rPr>
              <a:t>2</a:t>
            </a:r>
            <a:r>
              <a:rPr sz="1400" b="1" spc="-20" dirty="0">
                <a:solidFill>
                  <a:srgbClr val="FFFFFF"/>
                </a:solidFill>
                <a:latin typeface="Georgia"/>
                <a:cs typeface="Georgia"/>
              </a:rPr>
              <a:t>.</a:t>
            </a:r>
            <a:r>
              <a:rPr sz="1400" b="1" dirty="0">
                <a:solidFill>
                  <a:srgbClr val="FFFFFF"/>
                </a:solidFill>
                <a:latin typeface="Georgia"/>
                <a:cs typeface="Georgia"/>
              </a:rPr>
              <a:t>C</a:t>
            </a:r>
            <a:r>
              <a:rPr sz="1400" b="1" spc="-5" dirty="0">
                <a:solidFill>
                  <a:srgbClr val="FFFFFF"/>
                </a:solidFill>
                <a:latin typeface="Georgia"/>
                <a:cs typeface="Georgia"/>
              </a:rPr>
              <a:t>l</a:t>
            </a:r>
            <a:r>
              <a:rPr sz="1400" b="1" spc="-20" dirty="0">
                <a:solidFill>
                  <a:srgbClr val="FFFFFF"/>
                </a:solidFill>
                <a:latin typeface="Georgia"/>
                <a:cs typeface="Georgia"/>
              </a:rPr>
              <a:t>i</a:t>
            </a:r>
            <a:r>
              <a:rPr sz="1400" b="1" spc="-5" dirty="0">
                <a:solidFill>
                  <a:srgbClr val="FFFFFF"/>
                </a:solidFill>
                <a:latin typeface="Georgia"/>
                <a:cs typeface="Georgia"/>
              </a:rPr>
              <a:t>ck  </a:t>
            </a:r>
            <a:r>
              <a:rPr sz="1400" b="1" dirty="0">
                <a:solidFill>
                  <a:srgbClr val="FFFFFF"/>
                </a:solidFill>
                <a:latin typeface="Georgia"/>
                <a:cs typeface="Georgia"/>
              </a:rPr>
              <a:t>Open</a:t>
            </a:r>
            <a:endParaRPr sz="1400">
              <a:latin typeface="Georgia"/>
              <a:cs typeface="Georgia"/>
            </a:endParaRPr>
          </a:p>
        </p:txBody>
      </p:sp>
      <p:sp>
        <p:nvSpPr>
          <p:cNvPr id="15" name="object 4"/>
          <p:cNvSpPr/>
          <p:nvPr/>
        </p:nvSpPr>
        <p:spPr>
          <a:xfrm>
            <a:off x="0" y="6626350"/>
            <a:ext cx="786384" cy="228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Rectangular Callout 12"/>
          <p:cNvSpPr/>
          <p:nvPr/>
        </p:nvSpPr>
        <p:spPr>
          <a:xfrm>
            <a:off x="4648200" y="1143000"/>
            <a:ext cx="1947544" cy="1219200"/>
          </a:xfrm>
          <a:prstGeom prst="wedgeRectCallout">
            <a:avLst>
              <a:gd name="adj1" fmla="val 50638"/>
              <a:gd name="adj2" fmla="val 633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pc="-5" dirty="0" smtClean="0"/>
              <a:t>1. </a:t>
            </a:r>
            <a:r>
              <a:rPr lang="en-IN" spc="-5" dirty="0"/>
              <a:t>Select the  </a:t>
            </a:r>
            <a:r>
              <a:rPr lang="en-IN" dirty="0" err="1"/>
              <a:t>BoQ</a:t>
            </a:r>
            <a:r>
              <a:rPr lang="en-IN" spc="-45" dirty="0"/>
              <a:t> </a:t>
            </a:r>
            <a:r>
              <a:rPr lang="en-IN" spc="-5" dirty="0" smtClean="0"/>
              <a:t>file. Make sure prices are filled in the excel. 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621780"/>
            <a:chOff x="0" y="0"/>
            <a:chExt cx="12192000" cy="662178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191999" cy="662178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139683" y="4005071"/>
              <a:ext cx="2278379" cy="144932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211796" y="4039374"/>
              <a:ext cx="2065655" cy="1250950"/>
            </a:xfrm>
            <a:custGeom>
              <a:avLst/>
              <a:gdLst/>
              <a:ahLst/>
              <a:cxnLst/>
              <a:rect l="l" t="t" r="r" b="b"/>
              <a:pathLst>
                <a:path w="2065654" h="1250950">
                  <a:moveTo>
                    <a:pt x="1025805" y="0"/>
                  </a:moveTo>
                  <a:lnTo>
                    <a:pt x="967298" y="93"/>
                  </a:lnTo>
                  <a:lnTo>
                    <a:pt x="908439" y="1582"/>
                  </a:lnTo>
                  <a:lnTo>
                    <a:pt x="849356" y="4497"/>
                  </a:lnTo>
                  <a:lnTo>
                    <a:pt x="790178" y="8866"/>
                  </a:lnTo>
                  <a:lnTo>
                    <a:pt x="731035" y="14719"/>
                  </a:lnTo>
                  <a:lnTo>
                    <a:pt x="662934" y="23372"/>
                  </a:lnTo>
                  <a:lnTo>
                    <a:pt x="597460" y="33771"/>
                  </a:lnTo>
                  <a:lnTo>
                    <a:pt x="534730" y="45833"/>
                  </a:lnTo>
                  <a:lnTo>
                    <a:pt x="474861" y="59474"/>
                  </a:lnTo>
                  <a:lnTo>
                    <a:pt x="417971" y="74611"/>
                  </a:lnTo>
                  <a:lnTo>
                    <a:pt x="364176" y="91160"/>
                  </a:lnTo>
                  <a:lnTo>
                    <a:pt x="313596" y="109037"/>
                  </a:lnTo>
                  <a:lnTo>
                    <a:pt x="266346" y="128161"/>
                  </a:lnTo>
                  <a:lnTo>
                    <a:pt x="222544" y="148446"/>
                  </a:lnTo>
                  <a:lnTo>
                    <a:pt x="182308" y="169809"/>
                  </a:lnTo>
                  <a:lnTo>
                    <a:pt x="145755" y="192168"/>
                  </a:lnTo>
                  <a:lnTo>
                    <a:pt x="113002" y="215439"/>
                  </a:lnTo>
                  <a:lnTo>
                    <a:pt x="59367" y="264382"/>
                  </a:lnTo>
                  <a:lnTo>
                    <a:pt x="22341" y="315971"/>
                  </a:lnTo>
                  <a:lnTo>
                    <a:pt x="2864" y="369538"/>
                  </a:lnTo>
                  <a:lnTo>
                    <a:pt x="0" y="396855"/>
                  </a:lnTo>
                  <a:lnTo>
                    <a:pt x="1874" y="424417"/>
                  </a:lnTo>
                  <a:lnTo>
                    <a:pt x="20311" y="479939"/>
                  </a:lnTo>
                  <a:lnTo>
                    <a:pt x="55254" y="531000"/>
                  </a:lnTo>
                  <a:lnTo>
                    <a:pt x="100982" y="575237"/>
                  </a:lnTo>
                  <a:lnTo>
                    <a:pt x="158430" y="616214"/>
                  </a:lnTo>
                  <a:lnTo>
                    <a:pt x="226567" y="653700"/>
                  </a:lnTo>
                  <a:lnTo>
                    <a:pt x="264322" y="671061"/>
                  </a:lnTo>
                  <a:lnTo>
                    <a:pt x="304362" y="687461"/>
                  </a:lnTo>
                  <a:lnTo>
                    <a:pt x="346559" y="702873"/>
                  </a:lnTo>
                  <a:lnTo>
                    <a:pt x="390784" y="717266"/>
                  </a:lnTo>
                  <a:lnTo>
                    <a:pt x="436908" y="730613"/>
                  </a:lnTo>
                  <a:lnTo>
                    <a:pt x="484802" y="742882"/>
                  </a:lnTo>
                  <a:lnTo>
                    <a:pt x="534337" y="754046"/>
                  </a:lnTo>
                  <a:lnTo>
                    <a:pt x="585385" y="764076"/>
                  </a:lnTo>
                  <a:lnTo>
                    <a:pt x="637816" y="772942"/>
                  </a:lnTo>
                  <a:lnTo>
                    <a:pt x="691501" y="780615"/>
                  </a:lnTo>
                  <a:lnTo>
                    <a:pt x="746313" y="787067"/>
                  </a:lnTo>
                  <a:lnTo>
                    <a:pt x="802121" y="792268"/>
                  </a:lnTo>
                  <a:lnTo>
                    <a:pt x="858797" y="796189"/>
                  </a:lnTo>
                  <a:lnTo>
                    <a:pt x="916212" y="798801"/>
                  </a:lnTo>
                  <a:lnTo>
                    <a:pt x="974238" y="800074"/>
                  </a:lnTo>
                  <a:lnTo>
                    <a:pt x="1032744" y="799981"/>
                  </a:lnTo>
                  <a:lnTo>
                    <a:pt x="1091604" y="798492"/>
                  </a:lnTo>
                  <a:lnTo>
                    <a:pt x="1150686" y="795577"/>
                  </a:lnTo>
                  <a:lnTo>
                    <a:pt x="1209864" y="791208"/>
                  </a:lnTo>
                  <a:lnTo>
                    <a:pt x="1269007" y="785355"/>
                  </a:lnTo>
                  <a:lnTo>
                    <a:pt x="2065043" y="1250683"/>
                  </a:lnTo>
                  <a:lnTo>
                    <a:pt x="1610129" y="716902"/>
                  </a:lnTo>
                  <a:lnTo>
                    <a:pt x="1672233" y="696123"/>
                  </a:lnTo>
                  <a:lnTo>
                    <a:pt x="1729333" y="673656"/>
                  </a:lnTo>
                  <a:lnTo>
                    <a:pt x="1781311" y="649644"/>
                  </a:lnTo>
                  <a:lnTo>
                    <a:pt x="1828051" y="624226"/>
                  </a:lnTo>
                  <a:lnTo>
                    <a:pt x="1869435" y="597545"/>
                  </a:lnTo>
                  <a:lnTo>
                    <a:pt x="1905346" y="569742"/>
                  </a:lnTo>
                  <a:lnTo>
                    <a:pt x="1935668" y="540959"/>
                  </a:lnTo>
                  <a:lnTo>
                    <a:pt x="1960282" y="511335"/>
                  </a:lnTo>
                  <a:lnTo>
                    <a:pt x="1991919" y="450136"/>
                  </a:lnTo>
                  <a:lnTo>
                    <a:pt x="1999322" y="387275"/>
                  </a:lnTo>
                  <a:lnTo>
                    <a:pt x="1993643" y="355575"/>
                  </a:lnTo>
                  <a:lnTo>
                    <a:pt x="1962935" y="292341"/>
                  </a:lnTo>
                  <a:lnTo>
                    <a:pt x="1923454" y="246562"/>
                  </a:lnTo>
                  <a:lnTo>
                    <a:pt x="1871737" y="203927"/>
                  </a:lnTo>
                  <a:lnTo>
                    <a:pt x="1808815" y="164666"/>
                  </a:lnTo>
                  <a:lnTo>
                    <a:pt x="1773475" y="146374"/>
                  </a:lnTo>
                  <a:lnTo>
                    <a:pt x="1735720" y="129013"/>
                  </a:lnTo>
                  <a:lnTo>
                    <a:pt x="1695680" y="112612"/>
                  </a:lnTo>
                  <a:lnTo>
                    <a:pt x="1653483" y="97201"/>
                  </a:lnTo>
                  <a:lnTo>
                    <a:pt x="1609258" y="82807"/>
                  </a:lnTo>
                  <a:lnTo>
                    <a:pt x="1563134" y="69461"/>
                  </a:lnTo>
                  <a:lnTo>
                    <a:pt x="1515240" y="57192"/>
                  </a:lnTo>
                  <a:lnTo>
                    <a:pt x="1465705" y="46027"/>
                  </a:lnTo>
                  <a:lnTo>
                    <a:pt x="1414658" y="35998"/>
                  </a:lnTo>
                  <a:lnTo>
                    <a:pt x="1362227" y="27132"/>
                  </a:lnTo>
                  <a:lnTo>
                    <a:pt x="1308541" y="19458"/>
                  </a:lnTo>
                  <a:lnTo>
                    <a:pt x="1253730" y="13007"/>
                  </a:lnTo>
                  <a:lnTo>
                    <a:pt x="1197921" y="7806"/>
                  </a:lnTo>
                  <a:lnTo>
                    <a:pt x="1141245" y="3885"/>
                  </a:lnTo>
                  <a:lnTo>
                    <a:pt x="1083830" y="1273"/>
                  </a:lnTo>
                  <a:lnTo>
                    <a:pt x="1025805" y="0"/>
                  </a:lnTo>
                  <a:close/>
                </a:path>
              </a:pathLst>
            </a:custGeom>
            <a:solidFill>
              <a:srgbClr val="2D75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211796" y="4039374"/>
              <a:ext cx="2065655" cy="1250950"/>
            </a:xfrm>
            <a:custGeom>
              <a:avLst/>
              <a:gdLst/>
              <a:ahLst/>
              <a:cxnLst/>
              <a:rect l="l" t="t" r="r" b="b"/>
              <a:pathLst>
                <a:path w="2065654" h="1250950">
                  <a:moveTo>
                    <a:pt x="2065043" y="1250683"/>
                  </a:moveTo>
                  <a:lnTo>
                    <a:pt x="1269007" y="785355"/>
                  </a:lnTo>
                  <a:lnTo>
                    <a:pt x="1209864" y="791208"/>
                  </a:lnTo>
                  <a:lnTo>
                    <a:pt x="1150686" y="795577"/>
                  </a:lnTo>
                  <a:lnTo>
                    <a:pt x="1091604" y="798492"/>
                  </a:lnTo>
                  <a:lnTo>
                    <a:pt x="1032744" y="799981"/>
                  </a:lnTo>
                  <a:lnTo>
                    <a:pt x="974238" y="800074"/>
                  </a:lnTo>
                  <a:lnTo>
                    <a:pt x="916212" y="798801"/>
                  </a:lnTo>
                  <a:lnTo>
                    <a:pt x="858797" y="796189"/>
                  </a:lnTo>
                  <a:lnTo>
                    <a:pt x="802121" y="792268"/>
                  </a:lnTo>
                  <a:lnTo>
                    <a:pt x="746313" y="787067"/>
                  </a:lnTo>
                  <a:lnTo>
                    <a:pt x="691501" y="780615"/>
                  </a:lnTo>
                  <a:lnTo>
                    <a:pt x="637816" y="772942"/>
                  </a:lnTo>
                  <a:lnTo>
                    <a:pt x="585385" y="764076"/>
                  </a:lnTo>
                  <a:lnTo>
                    <a:pt x="534337" y="754046"/>
                  </a:lnTo>
                  <a:lnTo>
                    <a:pt x="484802" y="742882"/>
                  </a:lnTo>
                  <a:lnTo>
                    <a:pt x="436908" y="730613"/>
                  </a:lnTo>
                  <a:lnTo>
                    <a:pt x="390784" y="717266"/>
                  </a:lnTo>
                  <a:lnTo>
                    <a:pt x="346559" y="702873"/>
                  </a:lnTo>
                  <a:lnTo>
                    <a:pt x="304362" y="687461"/>
                  </a:lnTo>
                  <a:lnTo>
                    <a:pt x="264322" y="671061"/>
                  </a:lnTo>
                  <a:lnTo>
                    <a:pt x="226567" y="653700"/>
                  </a:lnTo>
                  <a:lnTo>
                    <a:pt x="191227" y="635408"/>
                  </a:lnTo>
                  <a:lnTo>
                    <a:pt x="128306" y="596147"/>
                  </a:lnTo>
                  <a:lnTo>
                    <a:pt x="76589" y="553511"/>
                  </a:lnTo>
                  <a:lnTo>
                    <a:pt x="37107" y="507733"/>
                  </a:lnTo>
                  <a:lnTo>
                    <a:pt x="8605" y="452139"/>
                  </a:lnTo>
                  <a:lnTo>
                    <a:pt x="0" y="396855"/>
                  </a:lnTo>
                  <a:lnTo>
                    <a:pt x="2864" y="369538"/>
                  </a:lnTo>
                  <a:lnTo>
                    <a:pt x="22341" y="315971"/>
                  </a:lnTo>
                  <a:lnTo>
                    <a:pt x="59367" y="264382"/>
                  </a:lnTo>
                  <a:lnTo>
                    <a:pt x="113002" y="215439"/>
                  </a:lnTo>
                  <a:lnTo>
                    <a:pt x="145755" y="192168"/>
                  </a:lnTo>
                  <a:lnTo>
                    <a:pt x="182308" y="169809"/>
                  </a:lnTo>
                  <a:lnTo>
                    <a:pt x="222544" y="148446"/>
                  </a:lnTo>
                  <a:lnTo>
                    <a:pt x="266346" y="128161"/>
                  </a:lnTo>
                  <a:lnTo>
                    <a:pt x="313596" y="109037"/>
                  </a:lnTo>
                  <a:lnTo>
                    <a:pt x="364176" y="91160"/>
                  </a:lnTo>
                  <a:lnTo>
                    <a:pt x="417971" y="74611"/>
                  </a:lnTo>
                  <a:lnTo>
                    <a:pt x="474861" y="59474"/>
                  </a:lnTo>
                  <a:lnTo>
                    <a:pt x="534730" y="45833"/>
                  </a:lnTo>
                  <a:lnTo>
                    <a:pt x="597460" y="33771"/>
                  </a:lnTo>
                  <a:lnTo>
                    <a:pt x="662934" y="23372"/>
                  </a:lnTo>
                  <a:lnTo>
                    <a:pt x="731035" y="14719"/>
                  </a:lnTo>
                  <a:lnTo>
                    <a:pt x="790178" y="8866"/>
                  </a:lnTo>
                  <a:lnTo>
                    <a:pt x="849356" y="4497"/>
                  </a:lnTo>
                  <a:lnTo>
                    <a:pt x="908439" y="1582"/>
                  </a:lnTo>
                  <a:lnTo>
                    <a:pt x="967298" y="93"/>
                  </a:lnTo>
                  <a:lnTo>
                    <a:pt x="1025805" y="0"/>
                  </a:lnTo>
                  <a:lnTo>
                    <a:pt x="1083830" y="1273"/>
                  </a:lnTo>
                  <a:lnTo>
                    <a:pt x="1141245" y="3885"/>
                  </a:lnTo>
                  <a:lnTo>
                    <a:pt x="1197921" y="7806"/>
                  </a:lnTo>
                  <a:lnTo>
                    <a:pt x="1253730" y="13007"/>
                  </a:lnTo>
                  <a:lnTo>
                    <a:pt x="1308541" y="19458"/>
                  </a:lnTo>
                  <a:lnTo>
                    <a:pt x="1362227" y="27132"/>
                  </a:lnTo>
                  <a:lnTo>
                    <a:pt x="1414658" y="35998"/>
                  </a:lnTo>
                  <a:lnTo>
                    <a:pt x="1465705" y="46027"/>
                  </a:lnTo>
                  <a:lnTo>
                    <a:pt x="1515240" y="57192"/>
                  </a:lnTo>
                  <a:lnTo>
                    <a:pt x="1563134" y="69461"/>
                  </a:lnTo>
                  <a:lnTo>
                    <a:pt x="1609258" y="82807"/>
                  </a:lnTo>
                  <a:lnTo>
                    <a:pt x="1653483" y="97201"/>
                  </a:lnTo>
                  <a:lnTo>
                    <a:pt x="1695680" y="112612"/>
                  </a:lnTo>
                  <a:lnTo>
                    <a:pt x="1735720" y="129013"/>
                  </a:lnTo>
                  <a:lnTo>
                    <a:pt x="1773475" y="146374"/>
                  </a:lnTo>
                  <a:lnTo>
                    <a:pt x="1808815" y="164666"/>
                  </a:lnTo>
                  <a:lnTo>
                    <a:pt x="1871737" y="203927"/>
                  </a:lnTo>
                  <a:lnTo>
                    <a:pt x="1923454" y="246562"/>
                  </a:lnTo>
                  <a:lnTo>
                    <a:pt x="1962935" y="292341"/>
                  </a:lnTo>
                  <a:lnTo>
                    <a:pt x="1993643" y="355575"/>
                  </a:lnTo>
                  <a:lnTo>
                    <a:pt x="1999322" y="387275"/>
                  </a:lnTo>
                  <a:lnTo>
                    <a:pt x="1998709" y="418843"/>
                  </a:lnTo>
                  <a:lnTo>
                    <a:pt x="1979071" y="481014"/>
                  </a:lnTo>
                  <a:lnTo>
                    <a:pt x="1935668" y="540959"/>
                  </a:lnTo>
                  <a:lnTo>
                    <a:pt x="1905346" y="569742"/>
                  </a:lnTo>
                  <a:lnTo>
                    <a:pt x="1869435" y="597545"/>
                  </a:lnTo>
                  <a:lnTo>
                    <a:pt x="1828051" y="624226"/>
                  </a:lnTo>
                  <a:lnTo>
                    <a:pt x="1781311" y="649644"/>
                  </a:lnTo>
                  <a:lnTo>
                    <a:pt x="1729333" y="673656"/>
                  </a:lnTo>
                  <a:lnTo>
                    <a:pt x="1672233" y="696123"/>
                  </a:lnTo>
                  <a:lnTo>
                    <a:pt x="1610129" y="716902"/>
                  </a:lnTo>
                  <a:lnTo>
                    <a:pt x="2065043" y="1250683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8625078" y="4138421"/>
            <a:ext cx="12319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7015" marR="5080" indent="-23495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Georgia"/>
                <a:cs typeface="Georgia"/>
              </a:rPr>
              <a:t>Click Sign</a:t>
            </a:r>
            <a:r>
              <a:rPr sz="1800" spc="-229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FFFFFF"/>
                </a:solidFill>
                <a:latin typeface="Georgia"/>
                <a:cs typeface="Georgia"/>
              </a:rPr>
              <a:t>&amp;  </a:t>
            </a:r>
            <a:r>
              <a:rPr sz="1800" spc="-5" dirty="0">
                <a:solidFill>
                  <a:srgbClr val="FFFFFF"/>
                </a:solidFill>
                <a:latin typeface="Georgia"/>
                <a:cs typeface="Georgia"/>
              </a:rPr>
              <a:t>Upload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11" name="object 4"/>
          <p:cNvSpPr/>
          <p:nvPr/>
        </p:nvSpPr>
        <p:spPr>
          <a:xfrm>
            <a:off x="0" y="6626350"/>
            <a:ext cx="786384" cy="228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1999" cy="6858000"/>
            <a:chOff x="0" y="0"/>
            <a:chExt cx="12191999" cy="662178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191999" cy="662178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04672" y="1812035"/>
              <a:ext cx="2191512" cy="137007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77061" y="1846326"/>
              <a:ext cx="1972945" cy="1158875"/>
            </a:xfrm>
            <a:custGeom>
              <a:avLst/>
              <a:gdLst/>
              <a:ahLst/>
              <a:cxnLst/>
              <a:rect l="l" t="t" r="r" b="b"/>
              <a:pathLst>
                <a:path w="1972945" h="1158875">
                  <a:moveTo>
                    <a:pt x="1730499" y="857250"/>
                  </a:moveTo>
                  <a:lnTo>
                    <a:pt x="1524000" y="857250"/>
                  </a:lnTo>
                  <a:lnTo>
                    <a:pt x="1972690" y="1158875"/>
                  </a:lnTo>
                  <a:lnTo>
                    <a:pt x="1730499" y="857250"/>
                  </a:lnTo>
                  <a:close/>
                </a:path>
                <a:path w="1972945" h="1158875">
                  <a:moveTo>
                    <a:pt x="1352550" y="0"/>
                  </a:moveTo>
                  <a:lnTo>
                    <a:pt x="171450" y="0"/>
                  </a:lnTo>
                  <a:lnTo>
                    <a:pt x="125871" y="6120"/>
                  </a:lnTo>
                  <a:lnTo>
                    <a:pt x="84915" y="23396"/>
                  </a:lnTo>
                  <a:lnTo>
                    <a:pt x="50215" y="50196"/>
                  </a:lnTo>
                  <a:lnTo>
                    <a:pt x="23407" y="84892"/>
                  </a:lnTo>
                  <a:lnTo>
                    <a:pt x="6124" y="125853"/>
                  </a:lnTo>
                  <a:lnTo>
                    <a:pt x="0" y="171450"/>
                  </a:lnTo>
                  <a:lnTo>
                    <a:pt x="0" y="857250"/>
                  </a:lnTo>
                  <a:lnTo>
                    <a:pt x="6124" y="902846"/>
                  </a:lnTo>
                  <a:lnTo>
                    <a:pt x="23407" y="943807"/>
                  </a:lnTo>
                  <a:lnTo>
                    <a:pt x="50215" y="978503"/>
                  </a:lnTo>
                  <a:lnTo>
                    <a:pt x="84915" y="1005303"/>
                  </a:lnTo>
                  <a:lnTo>
                    <a:pt x="125871" y="1022579"/>
                  </a:lnTo>
                  <a:lnTo>
                    <a:pt x="171450" y="1028700"/>
                  </a:lnTo>
                  <a:lnTo>
                    <a:pt x="1352550" y="1028700"/>
                  </a:lnTo>
                  <a:lnTo>
                    <a:pt x="1398146" y="1022579"/>
                  </a:lnTo>
                  <a:lnTo>
                    <a:pt x="1439107" y="1005303"/>
                  </a:lnTo>
                  <a:lnTo>
                    <a:pt x="1473803" y="978503"/>
                  </a:lnTo>
                  <a:lnTo>
                    <a:pt x="1500603" y="943807"/>
                  </a:lnTo>
                  <a:lnTo>
                    <a:pt x="1517879" y="902846"/>
                  </a:lnTo>
                  <a:lnTo>
                    <a:pt x="1524000" y="857250"/>
                  </a:lnTo>
                  <a:lnTo>
                    <a:pt x="1730499" y="857250"/>
                  </a:lnTo>
                  <a:lnTo>
                    <a:pt x="1524000" y="600075"/>
                  </a:lnTo>
                  <a:lnTo>
                    <a:pt x="1524000" y="171450"/>
                  </a:lnTo>
                  <a:lnTo>
                    <a:pt x="1517879" y="125853"/>
                  </a:lnTo>
                  <a:lnTo>
                    <a:pt x="1500603" y="84892"/>
                  </a:lnTo>
                  <a:lnTo>
                    <a:pt x="1473803" y="50196"/>
                  </a:lnTo>
                  <a:lnTo>
                    <a:pt x="1439107" y="23396"/>
                  </a:lnTo>
                  <a:lnTo>
                    <a:pt x="1398146" y="6120"/>
                  </a:lnTo>
                  <a:lnTo>
                    <a:pt x="1352550" y="0"/>
                  </a:lnTo>
                  <a:close/>
                </a:path>
              </a:pathLst>
            </a:custGeom>
            <a:solidFill>
              <a:srgbClr val="2D75B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" name="object 6"/>
            <p:cNvSpPr/>
            <p:nvPr/>
          </p:nvSpPr>
          <p:spPr>
            <a:xfrm>
              <a:off x="877061" y="1846326"/>
              <a:ext cx="1972945" cy="1158875"/>
            </a:xfrm>
            <a:custGeom>
              <a:avLst/>
              <a:gdLst/>
              <a:ahLst/>
              <a:cxnLst/>
              <a:rect l="l" t="t" r="r" b="b"/>
              <a:pathLst>
                <a:path w="1972945" h="1158875">
                  <a:moveTo>
                    <a:pt x="0" y="171450"/>
                  </a:moveTo>
                  <a:lnTo>
                    <a:pt x="6124" y="125853"/>
                  </a:lnTo>
                  <a:lnTo>
                    <a:pt x="23407" y="84892"/>
                  </a:lnTo>
                  <a:lnTo>
                    <a:pt x="50215" y="50196"/>
                  </a:lnTo>
                  <a:lnTo>
                    <a:pt x="84915" y="23396"/>
                  </a:lnTo>
                  <a:lnTo>
                    <a:pt x="125871" y="6120"/>
                  </a:lnTo>
                  <a:lnTo>
                    <a:pt x="171450" y="0"/>
                  </a:lnTo>
                  <a:lnTo>
                    <a:pt x="889000" y="0"/>
                  </a:lnTo>
                  <a:lnTo>
                    <a:pt x="1270000" y="0"/>
                  </a:lnTo>
                  <a:lnTo>
                    <a:pt x="1352550" y="0"/>
                  </a:lnTo>
                  <a:lnTo>
                    <a:pt x="1398146" y="6120"/>
                  </a:lnTo>
                  <a:lnTo>
                    <a:pt x="1439107" y="23396"/>
                  </a:lnTo>
                  <a:lnTo>
                    <a:pt x="1473803" y="50196"/>
                  </a:lnTo>
                  <a:lnTo>
                    <a:pt x="1500603" y="84892"/>
                  </a:lnTo>
                  <a:lnTo>
                    <a:pt x="1517879" y="125853"/>
                  </a:lnTo>
                  <a:lnTo>
                    <a:pt x="1524000" y="171450"/>
                  </a:lnTo>
                  <a:lnTo>
                    <a:pt x="1524000" y="600075"/>
                  </a:lnTo>
                  <a:lnTo>
                    <a:pt x="1972690" y="1158875"/>
                  </a:lnTo>
                  <a:lnTo>
                    <a:pt x="1524000" y="857250"/>
                  </a:lnTo>
                  <a:lnTo>
                    <a:pt x="1517879" y="902846"/>
                  </a:lnTo>
                  <a:lnTo>
                    <a:pt x="1500603" y="943807"/>
                  </a:lnTo>
                  <a:lnTo>
                    <a:pt x="1473803" y="978503"/>
                  </a:lnTo>
                  <a:lnTo>
                    <a:pt x="1439107" y="1005303"/>
                  </a:lnTo>
                  <a:lnTo>
                    <a:pt x="1398146" y="1022579"/>
                  </a:lnTo>
                  <a:lnTo>
                    <a:pt x="1352550" y="1028700"/>
                  </a:lnTo>
                  <a:lnTo>
                    <a:pt x="1270000" y="1028700"/>
                  </a:lnTo>
                  <a:lnTo>
                    <a:pt x="889000" y="1028700"/>
                  </a:lnTo>
                  <a:lnTo>
                    <a:pt x="171450" y="1028700"/>
                  </a:lnTo>
                  <a:lnTo>
                    <a:pt x="125871" y="1022579"/>
                  </a:lnTo>
                  <a:lnTo>
                    <a:pt x="84915" y="1005303"/>
                  </a:lnTo>
                  <a:lnTo>
                    <a:pt x="50215" y="978503"/>
                  </a:lnTo>
                  <a:lnTo>
                    <a:pt x="23407" y="943807"/>
                  </a:lnTo>
                  <a:lnTo>
                    <a:pt x="6124" y="902846"/>
                  </a:lnTo>
                  <a:lnTo>
                    <a:pt x="0" y="857250"/>
                  </a:lnTo>
                  <a:lnTo>
                    <a:pt x="0" y="600075"/>
                  </a:lnTo>
                  <a:lnTo>
                    <a:pt x="0" y="171450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000150" y="2065146"/>
            <a:ext cx="1275715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9060" marR="5080" indent="-86995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Click </a:t>
            </a:r>
            <a:r>
              <a:rPr spc="-5" dirty="0" smtClean="0"/>
              <a:t>here</a:t>
            </a:r>
            <a:r>
              <a:rPr lang="en-US" spc="-5" dirty="0" smtClean="0"/>
              <a:t> </a:t>
            </a:r>
            <a:r>
              <a:rPr spc="-215" dirty="0" smtClean="0"/>
              <a:t> </a:t>
            </a:r>
            <a:r>
              <a:rPr dirty="0" smtClean="0"/>
              <a:t>to</a:t>
            </a:r>
            <a:r>
              <a:rPr lang="en-US" dirty="0" smtClean="0"/>
              <a:t> login using</a:t>
            </a:r>
            <a:r>
              <a:rPr dirty="0" smtClean="0"/>
              <a:t>  </a:t>
            </a:r>
            <a:r>
              <a:rPr spc="-5" dirty="0" smtClean="0"/>
              <a:t>D</a:t>
            </a:r>
            <a:r>
              <a:rPr lang="en-US" spc="-5" dirty="0" smtClean="0"/>
              <a:t>SC</a:t>
            </a:r>
            <a:endParaRPr spc="-5" dirty="0"/>
          </a:p>
        </p:txBody>
      </p:sp>
      <p:sp>
        <p:nvSpPr>
          <p:cNvPr id="11" name="object 3"/>
          <p:cNvSpPr/>
          <p:nvPr/>
        </p:nvSpPr>
        <p:spPr>
          <a:xfrm>
            <a:off x="0" y="6626350"/>
            <a:ext cx="786384" cy="2286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621780"/>
            <a:chOff x="0" y="0"/>
            <a:chExt cx="12192000" cy="662178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191999" cy="662178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814571" y="3567684"/>
              <a:ext cx="2324100" cy="98298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887442" y="3642105"/>
              <a:ext cx="2085339" cy="798195"/>
            </a:xfrm>
            <a:custGeom>
              <a:avLst/>
              <a:gdLst/>
              <a:ahLst/>
              <a:cxnLst/>
              <a:rect l="l" t="t" r="r" b="b"/>
              <a:pathLst>
                <a:path w="2085339" h="798195">
                  <a:moveTo>
                    <a:pt x="2084858" y="0"/>
                  </a:moveTo>
                  <a:lnTo>
                    <a:pt x="1324255" y="259842"/>
                  </a:lnTo>
                  <a:lnTo>
                    <a:pt x="1271404" y="255277"/>
                  </a:lnTo>
                  <a:lnTo>
                    <a:pt x="1218149" y="251552"/>
                  </a:lnTo>
                  <a:lnTo>
                    <a:pt x="1164606" y="248659"/>
                  </a:lnTo>
                  <a:lnTo>
                    <a:pt x="1110888" y="246589"/>
                  </a:lnTo>
                  <a:lnTo>
                    <a:pt x="1057109" y="245333"/>
                  </a:lnTo>
                  <a:lnTo>
                    <a:pt x="1003383" y="244884"/>
                  </a:lnTo>
                  <a:lnTo>
                    <a:pt x="949824" y="245232"/>
                  </a:lnTo>
                  <a:lnTo>
                    <a:pt x="896545" y="246369"/>
                  </a:lnTo>
                  <a:lnTo>
                    <a:pt x="843661" y="248286"/>
                  </a:lnTo>
                  <a:lnTo>
                    <a:pt x="791285" y="250975"/>
                  </a:lnTo>
                  <a:lnTo>
                    <a:pt x="739532" y="254428"/>
                  </a:lnTo>
                  <a:lnTo>
                    <a:pt x="688514" y="258636"/>
                  </a:lnTo>
                  <a:lnTo>
                    <a:pt x="638346" y="263590"/>
                  </a:lnTo>
                  <a:lnTo>
                    <a:pt x="589142" y="269282"/>
                  </a:lnTo>
                  <a:lnTo>
                    <a:pt x="541015" y="275703"/>
                  </a:lnTo>
                  <a:lnTo>
                    <a:pt x="494080" y="282845"/>
                  </a:lnTo>
                  <a:lnTo>
                    <a:pt x="448451" y="290700"/>
                  </a:lnTo>
                  <a:lnTo>
                    <a:pt x="404240" y="299258"/>
                  </a:lnTo>
                  <a:lnTo>
                    <a:pt x="361562" y="308512"/>
                  </a:lnTo>
                  <a:lnTo>
                    <a:pt x="320532" y="318452"/>
                  </a:lnTo>
                  <a:lnTo>
                    <a:pt x="281262" y="329071"/>
                  </a:lnTo>
                  <a:lnTo>
                    <a:pt x="243866" y="340360"/>
                  </a:lnTo>
                  <a:lnTo>
                    <a:pt x="190114" y="359060"/>
                  </a:lnTo>
                  <a:lnTo>
                    <a:pt x="143096" y="378626"/>
                  </a:lnTo>
                  <a:lnTo>
                    <a:pt x="102783" y="398943"/>
                  </a:lnTo>
                  <a:lnTo>
                    <a:pt x="69144" y="419892"/>
                  </a:lnTo>
                  <a:lnTo>
                    <a:pt x="21767" y="463221"/>
                  </a:lnTo>
                  <a:lnTo>
                    <a:pt x="723" y="507676"/>
                  </a:lnTo>
                  <a:lnTo>
                    <a:pt x="0" y="530034"/>
                  </a:lnTo>
                  <a:lnTo>
                    <a:pt x="5768" y="552322"/>
                  </a:lnTo>
                  <a:lnTo>
                    <a:pt x="36661" y="596224"/>
                  </a:lnTo>
                  <a:lnTo>
                    <a:pt x="93159" y="638445"/>
                  </a:lnTo>
                  <a:lnTo>
                    <a:pt x="130934" y="658633"/>
                  </a:lnTo>
                  <a:lnTo>
                    <a:pt x="175019" y="678050"/>
                  </a:lnTo>
                  <a:lnTo>
                    <a:pt x="225384" y="696578"/>
                  </a:lnTo>
                  <a:lnTo>
                    <a:pt x="281998" y="714102"/>
                  </a:lnTo>
                  <a:lnTo>
                    <a:pt x="344831" y="730504"/>
                  </a:lnTo>
                  <a:lnTo>
                    <a:pt x="390383" y="740795"/>
                  </a:lnTo>
                  <a:lnTo>
                    <a:pt x="437440" y="750228"/>
                  </a:lnTo>
                  <a:lnTo>
                    <a:pt x="485872" y="758803"/>
                  </a:lnTo>
                  <a:lnTo>
                    <a:pt x="535545" y="766525"/>
                  </a:lnTo>
                  <a:lnTo>
                    <a:pt x="586328" y="773395"/>
                  </a:lnTo>
                  <a:lnTo>
                    <a:pt x="638088" y="779416"/>
                  </a:lnTo>
                  <a:lnTo>
                    <a:pt x="690692" y="784592"/>
                  </a:lnTo>
                  <a:lnTo>
                    <a:pt x="744009" y="788924"/>
                  </a:lnTo>
                  <a:lnTo>
                    <a:pt x="797906" y="792415"/>
                  </a:lnTo>
                  <a:lnTo>
                    <a:pt x="852251" y="795068"/>
                  </a:lnTo>
                  <a:lnTo>
                    <a:pt x="906911" y="796886"/>
                  </a:lnTo>
                  <a:lnTo>
                    <a:pt x="961755" y="797871"/>
                  </a:lnTo>
                  <a:lnTo>
                    <a:pt x="1016649" y="798026"/>
                  </a:lnTo>
                  <a:lnTo>
                    <a:pt x="1071462" y="797353"/>
                  </a:lnTo>
                  <a:lnTo>
                    <a:pt x="1126061" y="795856"/>
                  </a:lnTo>
                  <a:lnTo>
                    <a:pt x="1180314" y="793537"/>
                  </a:lnTo>
                  <a:lnTo>
                    <a:pt x="1234088" y="790399"/>
                  </a:lnTo>
                  <a:lnTo>
                    <a:pt x="1287252" y="786443"/>
                  </a:lnTo>
                  <a:lnTo>
                    <a:pt x="1339672" y="781674"/>
                  </a:lnTo>
                  <a:lnTo>
                    <a:pt x="1391217" y="776094"/>
                  </a:lnTo>
                  <a:lnTo>
                    <a:pt x="1441754" y="769705"/>
                  </a:lnTo>
                  <a:lnTo>
                    <a:pt x="1491151" y="762510"/>
                  </a:lnTo>
                  <a:lnTo>
                    <a:pt x="1539276" y="754511"/>
                  </a:lnTo>
                  <a:lnTo>
                    <a:pt x="1585996" y="745712"/>
                  </a:lnTo>
                  <a:lnTo>
                    <a:pt x="1631179" y="736115"/>
                  </a:lnTo>
                  <a:lnTo>
                    <a:pt x="1674693" y="725723"/>
                  </a:lnTo>
                  <a:lnTo>
                    <a:pt x="1716405" y="714538"/>
                  </a:lnTo>
                  <a:lnTo>
                    <a:pt x="1756182" y="702564"/>
                  </a:lnTo>
                  <a:lnTo>
                    <a:pt x="1809935" y="683863"/>
                  </a:lnTo>
                  <a:lnTo>
                    <a:pt x="1856953" y="664297"/>
                  </a:lnTo>
                  <a:lnTo>
                    <a:pt x="1897266" y="643980"/>
                  </a:lnTo>
                  <a:lnTo>
                    <a:pt x="1930905" y="623031"/>
                  </a:lnTo>
                  <a:lnTo>
                    <a:pt x="1978282" y="579702"/>
                  </a:lnTo>
                  <a:lnTo>
                    <a:pt x="1999326" y="535247"/>
                  </a:lnTo>
                  <a:lnTo>
                    <a:pt x="2000049" y="512889"/>
                  </a:lnTo>
                  <a:lnTo>
                    <a:pt x="1994281" y="490601"/>
                  </a:lnTo>
                  <a:lnTo>
                    <a:pt x="1963388" y="446699"/>
                  </a:lnTo>
                  <a:lnTo>
                    <a:pt x="1906890" y="404478"/>
                  </a:lnTo>
                  <a:lnTo>
                    <a:pt x="1869115" y="384290"/>
                  </a:lnTo>
                  <a:lnTo>
                    <a:pt x="1825030" y="364873"/>
                  </a:lnTo>
                  <a:lnTo>
                    <a:pt x="1774665" y="346345"/>
                  </a:lnTo>
                  <a:lnTo>
                    <a:pt x="1718051" y="328821"/>
                  </a:lnTo>
                  <a:lnTo>
                    <a:pt x="1655217" y="312420"/>
                  </a:lnTo>
                  <a:lnTo>
                    <a:pt x="2084858" y="0"/>
                  </a:lnTo>
                  <a:close/>
                </a:path>
              </a:pathLst>
            </a:custGeom>
            <a:solidFill>
              <a:srgbClr val="2D75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887442" y="3642105"/>
              <a:ext cx="2085339" cy="798195"/>
            </a:xfrm>
            <a:custGeom>
              <a:avLst/>
              <a:gdLst/>
              <a:ahLst/>
              <a:cxnLst/>
              <a:rect l="l" t="t" r="r" b="b"/>
              <a:pathLst>
                <a:path w="2085339" h="798195">
                  <a:moveTo>
                    <a:pt x="2084858" y="0"/>
                  </a:moveTo>
                  <a:lnTo>
                    <a:pt x="1655217" y="312420"/>
                  </a:lnTo>
                  <a:lnTo>
                    <a:pt x="1718051" y="328821"/>
                  </a:lnTo>
                  <a:lnTo>
                    <a:pt x="1774665" y="346345"/>
                  </a:lnTo>
                  <a:lnTo>
                    <a:pt x="1825030" y="364873"/>
                  </a:lnTo>
                  <a:lnTo>
                    <a:pt x="1869115" y="384290"/>
                  </a:lnTo>
                  <a:lnTo>
                    <a:pt x="1906890" y="404478"/>
                  </a:lnTo>
                  <a:lnTo>
                    <a:pt x="1963388" y="446699"/>
                  </a:lnTo>
                  <a:lnTo>
                    <a:pt x="1994281" y="490601"/>
                  </a:lnTo>
                  <a:lnTo>
                    <a:pt x="2000049" y="512889"/>
                  </a:lnTo>
                  <a:lnTo>
                    <a:pt x="1999326" y="535247"/>
                  </a:lnTo>
                  <a:lnTo>
                    <a:pt x="1978282" y="579702"/>
                  </a:lnTo>
                  <a:lnTo>
                    <a:pt x="1930905" y="623031"/>
                  </a:lnTo>
                  <a:lnTo>
                    <a:pt x="1897266" y="643980"/>
                  </a:lnTo>
                  <a:lnTo>
                    <a:pt x="1856953" y="664297"/>
                  </a:lnTo>
                  <a:lnTo>
                    <a:pt x="1809935" y="683863"/>
                  </a:lnTo>
                  <a:lnTo>
                    <a:pt x="1756182" y="702564"/>
                  </a:lnTo>
                  <a:lnTo>
                    <a:pt x="1716405" y="714538"/>
                  </a:lnTo>
                  <a:lnTo>
                    <a:pt x="1674693" y="725723"/>
                  </a:lnTo>
                  <a:lnTo>
                    <a:pt x="1631179" y="736115"/>
                  </a:lnTo>
                  <a:lnTo>
                    <a:pt x="1585996" y="745712"/>
                  </a:lnTo>
                  <a:lnTo>
                    <a:pt x="1539276" y="754511"/>
                  </a:lnTo>
                  <a:lnTo>
                    <a:pt x="1491151" y="762510"/>
                  </a:lnTo>
                  <a:lnTo>
                    <a:pt x="1441754" y="769705"/>
                  </a:lnTo>
                  <a:lnTo>
                    <a:pt x="1391217" y="776094"/>
                  </a:lnTo>
                  <a:lnTo>
                    <a:pt x="1339672" y="781674"/>
                  </a:lnTo>
                  <a:lnTo>
                    <a:pt x="1287252" y="786443"/>
                  </a:lnTo>
                  <a:lnTo>
                    <a:pt x="1234088" y="790399"/>
                  </a:lnTo>
                  <a:lnTo>
                    <a:pt x="1180314" y="793537"/>
                  </a:lnTo>
                  <a:lnTo>
                    <a:pt x="1126061" y="795856"/>
                  </a:lnTo>
                  <a:lnTo>
                    <a:pt x="1071462" y="797353"/>
                  </a:lnTo>
                  <a:lnTo>
                    <a:pt x="1016649" y="798026"/>
                  </a:lnTo>
                  <a:lnTo>
                    <a:pt x="961755" y="797871"/>
                  </a:lnTo>
                  <a:lnTo>
                    <a:pt x="906911" y="796886"/>
                  </a:lnTo>
                  <a:lnTo>
                    <a:pt x="852251" y="795068"/>
                  </a:lnTo>
                  <a:lnTo>
                    <a:pt x="797906" y="792415"/>
                  </a:lnTo>
                  <a:lnTo>
                    <a:pt x="744009" y="788924"/>
                  </a:lnTo>
                  <a:lnTo>
                    <a:pt x="690692" y="784592"/>
                  </a:lnTo>
                  <a:lnTo>
                    <a:pt x="638088" y="779416"/>
                  </a:lnTo>
                  <a:lnTo>
                    <a:pt x="586328" y="773395"/>
                  </a:lnTo>
                  <a:lnTo>
                    <a:pt x="535545" y="766525"/>
                  </a:lnTo>
                  <a:lnTo>
                    <a:pt x="485872" y="758803"/>
                  </a:lnTo>
                  <a:lnTo>
                    <a:pt x="437440" y="750228"/>
                  </a:lnTo>
                  <a:lnTo>
                    <a:pt x="390383" y="740795"/>
                  </a:lnTo>
                  <a:lnTo>
                    <a:pt x="344831" y="730504"/>
                  </a:lnTo>
                  <a:lnTo>
                    <a:pt x="281998" y="714102"/>
                  </a:lnTo>
                  <a:lnTo>
                    <a:pt x="225384" y="696578"/>
                  </a:lnTo>
                  <a:lnTo>
                    <a:pt x="175019" y="678050"/>
                  </a:lnTo>
                  <a:lnTo>
                    <a:pt x="130934" y="658633"/>
                  </a:lnTo>
                  <a:lnTo>
                    <a:pt x="93159" y="638445"/>
                  </a:lnTo>
                  <a:lnTo>
                    <a:pt x="36661" y="596224"/>
                  </a:lnTo>
                  <a:lnTo>
                    <a:pt x="5768" y="552322"/>
                  </a:lnTo>
                  <a:lnTo>
                    <a:pt x="0" y="530034"/>
                  </a:lnTo>
                  <a:lnTo>
                    <a:pt x="723" y="507676"/>
                  </a:lnTo>
                  <a:lnTo>
                    <a:pt x="21767" y="463221"/>
                  </a:lnTo>
                  <a:lnTo>
                    <a:pt x="69144" y="419892"/>
                  </a:lnTo>
                  <a:lnTo>
                    <a:pt x="102783" y="398943"/>
                  </a:lnTo>
                  <a:lnTo>
                    <a:pt x="143096" y="378626"/>
                  </a:lnTo>
                  <a:lnTo>
                    <a:pt x="190114" y="359060"/>
                  </a:lnTo>
                  <a:lnTo>
                    <a:pt x="243866" y="340360"/>
                  </a:lnTo>
                  <a:lnTo>
                    <a:pt x="281262" y="329071"/>
                  </a:lnTo>
                  <a:lnTo>
                    <a:pt x="320532" y="318452"/>
                  </a:lnTo>
                  <a:lnTo>
                    <a:pt x="361562" y="308512"/>
                  </a:lnTo>
                  <a:lnTo>
                    <a:pt x="404240" y="299258"/>
                  </a:lnTo>
                  <a:lnTo>
                    <a:pt x="448451" y="290700"/>
                  </a:lnTo>
                  <a:lnTo>
                    <a:pt x="494080" y="282845"/>
                  </a:lnTo>
                  <a:lnTo>
                    <a:pt x="541015" y="275703"/>
                  </a:lnTo>
                  <a:lnTo>
                    <a:pt x="589142" y="269282"/>
                  </a:lnTo>
                  <a:lnTo>
                    <a:pt x="638346" y="263590"/>
                  </a:lnTo>
                  <a:lnTo>
                    <a:pt x="688514" y="258636"/>
                  </a:lnTo>
                  <a:lnTo>
                    <a:pt x="739532" y="254428"/>
                  </a:lnTo>
                  <a:lnTo>
                    <a:pt x="791285" y="250975"/>
                  </a:lnTo>
                  <a:lnTo>
                    <a:pt x="843661" y="248286"/>
                  </a:lnTo>
                  <a:lnTo>
                    <a:pt x="896545" y="246369"/>
                  </a:lnTo>
                  <a:lnTo>
                    <a:pt x="949824" y="245232"/>
                  </a:lnTo>
                  <a:lnTo>
                    <a:pt x="1003383" y="244884"/>
                  </a:lnTo>
                  <a:lnTo>
                    <a:pt x="1057109" y="245333"/>
                  </a:lnTo>
                  <a:lnTo>
                    <a:pt x="1110888" y="246589"/>
                  </a:lnTo>
                  <a:lnTo>
                    <a:pt x="1164606" y="248659"/>
                  </a:lnTo>
                  <a:lnTo>
                    <a:pt x="1218149" y="251552"/>
                  </a:lnTo>
                  <a:lnTo>
                    <a:pt x="1271404" y="255277"/>
                  </a:lnTo>
                  <a:lnTo>
                    <a:pt x="1324255" y="259842"/>
                  </a:lnTo>
                  <a:lnTo>
                    <a:pt x="2084858" y="0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4339590" y="4027678"/>
            <a:ext cx="8159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Georgia"/>
                <a:cs typeface="Georgia"/>
              </a:rPr>
              <a:t>Click</a:t>
            </a:r>
            <a:r>
              <a:rPr sz="1800" spc="-20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FFFFFF"/>
                </a:solidFill>
                <a:latin typeface="Georgia"/>
                <a:cs typeface="Georgia"/>
              </a:rPr>
              <a:t>ok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11" name="object 4"/>
          <p:cNvSpPr/>
          <p:nvPr/>
        </p:nvSpPr>
        <p:spPr>
          <a:xfrm>
            <a:off x="0" y="6626350"/>
            <a:ext cx="786384" cy="228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9811" y="25907"/>
            <a:ext cx="12192000" cy="6596380"/>
            <a:chOff x="19811" y="25907"/>
            <a:chExt cx="12192000" cy="6596380"/>
          </a:xfrm>
        </p:grpSpPr>
        <p:sp>
          <p:nvSpPr>
            <p:cNvPr id="3" name="object 3"/>
            <p:cNvSpPr/>
            <p:nvPr/>
          </p:nvSpPr>
          <p:spPr>
            <a:xfrm>
              <a:off x="19811" y="25907"/>
              <a:ext cx="12172187" cy="659587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489947" y="1321307"/>
              <a:ext cx="2702052" cy="16916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562338" y="1355597"/>
              <a:ext cx="2630805" cy="1510030"/>
            </a:xfrm>
            <a:custGeom>
              <a:avLst/>
              <a:gdLst/>
              <a:ahLst/>
              <a:cxnLst/>
              <a:rect l="l" t="t" r="r" b="b"/>
              <a:pathLst>
                <a:path w="2630804" h="1510030">
                  <a:moveTo>
                    <a:pt x="1096009" y="792479"/>
                  </a:moveTo>
                  <a:lnTo>
                    <a:pt x="438403" y="792479"/>
                  </a:lnTo>
                  <a:lnTo>
                    <a:pt x="184657" y="1509649"/>
                  </a:lnTo>
                  <a:lnTo>
                    <a:pt x="1096009" y="792479"/>
                  </a:lnTo>
                  <a:close/>
                </a:path>
                <a:path w="2630804" h="1510030">
                  <a:moveTo>
                    <a:pt x="2498343" y="0"/>
                  </a:moveTo>
                  <a:lnTo>
                    <a:pt x="132079" y="0"/>
                  </a:lnTo>
                  <a:lnTo>
                    <a:pt x="90350" y="6738"/>
                  </a:lnTo>
                  <a:lnTo>
                    <a:pt x="54095" y="25497"/>
                  </a:lnTo>
                  <a:lnTo>
                    <a:pt x="25497" y="54095"/>
                  </a:lnTo>
                  <a:lnTo>
                    <a:pt x="6738" y="90350"/>
                  </a:lnTo>
                  <a:lnTo>
                    <a:pt x="0" y="132079"/>
                  </a:lnTo>
                  <a:lnTo>
                    <a:pt x="0" y="660400"/>
                  </a:lnTo>
                  <a:lnTo>
                    <a:pt x="6738" y="702129"/>
                  </a:lnTo>
                  <a:lnTo>
                    <a:pt x="25497" y="738384"/>
                  </a:lnTo>
                  <a:lnTo>
                    <a:pt x="54095" y="766982"/>
                  </a:lnTo>
                  <a:lnTo>
                    <a:pt x="90350" y="785741"/>
                  </a:lnTo>
                  <a:lnTo>
                    <a:pt x="132079" y="792479"/>
                  </a:lnTo>
                  <a:lnTo>
                    <a:pt x="2498343" y="792479"/>
                  </a:lnTo>
                  <a:lnTo>
                    <a:pt x="2540073" y="785741"/>
                  </a:lnTo>
                  <a:lnTo>
                    <a:pt x="2576328" y="766982"/>
                  </a:lnTo>
                  <a:lnTo>
                    <a:pt x="2604926" y="738384"/>
                  </a:lnTo>
                  <a:lnTo>
                    <a:pt x="2623685" y="702129"/>
                  </a:lnTo>
                  <a:lnTo>
                    <a:pt x="2630423" y="660400"/>
                  </a:lnTo>
                  <a:lnTo>
                    <a:pt x="2630423" y="132079"/>
                  </a:lnTo>
                  <a:lnTo>
                    <a:pt x="2623685" y="90350"/>
                  </a:lnTo>
                  <a:lnTo>
                    <a:pt x="2604926" y="54095"/>
                  </a:lnTo>
                  <a:lnTo>
                    <a:pt x="2576328" y="25497"/>
                  </a:lnTo>
                  <a:lnTo>
                    <a:pt x="2540073" y="6738"/>
                  </a:lnTo>
                  <a:lnTo>
                    <a:pt x="2498343" y="0"/>
                  </a:lnTo>
                  <a:close/>
                </a:path>
              </a:pathLst>
            </a:custGeom>
            <a:solidFill>
              <a:srgbClr val="2D75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562338" y="1355597"/>
              <a:ext cx="2630805" cy="1510030"/>
            </a:xfrm>
            <a:custGeom>
              <a:avLst/>
              <a:gdLst/>
              <a:ahLst/>
              <a:cxnLst/>
              <a:rect l="l" t="t" r="r" b="b"/>
              <a:pathLst>
                <a:path w="2630804" h="1510030">
                  <a:moveTo>
                    <a:pt x="0" y="132079"/>
                  </a:moveTo>
                  <a:lnTo>
                    <a:pt x="6738" y="90350"/>
                  </a:lnTo>
                  <a:lnTo>
                    <a:pt x="25497" y="54095"/>
                  </a:lnTo>
                  <a:lnTo>
                    <a:pt x="54095" y="25497"/>
                  </a:lnTo>
                  <a:lnTo>
                    <a:pt x="90350" y="6738"/>
                  </a:lnTo>
                  <a:lnTo>
                    <a:pt x="132079" y="0"/>
                  </a:lnTo>
                  <a:lnTo>
                    <a:pt x="438403" y="0"/>
                  </a:lnTo>
                  <a:lnTo>
                    <a:pt x="1096009" y="0"/>
                  </a:lnTo>
                  <a:lnTo>
                    <a:pt x="2498343" y="0"/>
                  </a:lnTo>
                  <a:lnTo>
                    <a:pt x="2540073" y="6738"/>
                  </a:lnTo>
                  <a:lnTo>
                    <a:pt x="2576328" y="25497"/>
                  </a:lnTo>
                  <a:lnTo>
                    <a:pt x="2604926" y="54095"/>
                  </a:lnTo>
                  <a:lnTo>
                    <a:pt x="2623685" y="90350"/>
                  </a:lnTo>
                  <a:lnTo>
                    <a:pt x="2630423" y="132079"/>
                  </a:lnTo>
                  <a:lnTo>
                    <a:pt x="2630423" y="462279"/>
                  </a:lnTo>
                  <a:lnTo>
                    <a:pt x="2630423" y="660400"/>
                  </a:lnTo>
                  <a:lnTo>
                    <a:pt x="2623685" y="702129"/>
                  </a:lnTo>
                  <a:lnTo>
                    <a:pt x="2604926" y="738384"/>
                  </a:lnTo>
                  <a:lnTo>
                    <a:pt x="2576328" y="766982"/>
                  </a:lnTo>
                  <a:lnTo>
                    <a:pt x="2540073" y="785741"/>
                  </a:lnTo>
                  <a:lnTo>
                    <a:pt x="2498343" y="792479"/>
                  </a:lnTo>
                  <a:lnTo>
                    <a:pt x="1096009" y="792479"/>
                  </a:lnTo>
                  <a:lnTo>
                    <a:pt x="184657" y="1509649"/>
                  </a:lnTo>
                  <a:lnTo>
                    <a:pt x="438403" y="792479"/>
                  </a:lnTo>
                  <a:lnTo>
                    <a:pt x="132079" y="792479"/>
                  </a:lnTo>
                  <a:lnTo>
                    <a:pt x="90350" y="785741"/>
                  </a:lnTo>
                  <a:lnTo>
                    <a:pt x="54095" y="766982"/>
                  </a:lnTo>
                  <a:lnTo>
                    <a:pt x="25497" y="738384"/>
                  </a:lnTo>
                  <a:lnTo>
                    <a:pt x="6738" y="702129"/>
                  </a:lnTo>
                  <a:lnTo>
                    <a:pt x="0" y="660400"/>
                  </a:lnTo>
                  <a:lnTo>
                    <a:pt x="0" y="462279"/>
                  </a:lnTo>
                  <a:lnTo>
                    <a:pt x="0" y="132079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9844278" y="1470405"/>
            <a:ext cx="20491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27635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Click here to </a:t>
            </a:r>
            <a:r>
              <a:rPr dirty="0"/>
              <a:t>view  </a:t>
            </a:r>
            <a:r>
              <a:rPr spc="-5" dirty="0"/>
              <a:t>uploaded file</a:t>
            </a:r>
            <a:r>
              <a:rPr spc="-170" dirty="0"/>
              <a:t> </a:t>
            </a:r>
            <a:r>
              <a:rPr dirty="0"/>
              <a:t>details</a:t>
            </a:r>
          </a:p>
        </p:txBody>
      </p:sp>
      <p:grpSp>
        <p:nvGrpSpPr>
          <p:cNvPr id="8" name="object 8"/>
          <p:cNvGrpSpPr/>
          <p:nvPr/>
        </p:nvGrpSpPr>
        <p:grpSpPr>
          <a:xfrm>
            <a:off x="8476488" y="4805171"/>
            <a:ext cx="2246630" cy="1015365"/>
            <a:chOff x="8476488" y="4805171"/>
            <a:chExt cx="2246630" cy="1015365"/>
          </a:xfrm>
        </p:grpSpPr>
        <p:sp>
          <p:nvSpPr>
            <p:cNvPr id="9" name="object 9"/>
            <p:cNvSpPr/>
            <p:nvPr/>
          </p:nvSpPr>
          <p:spPr>
            <a:xfrm>
              <a:off x="8476488" y="4805171"/>
              <a:ext cx="2246376" cy="101498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548970" y="4879339"/>
              <a:ext cx="1998345" cy="830580"/>
            </a:xfrm>
            <a:custGeom>
              <a:avLst/>
              <a:gdLst/>
              <a:ahLst/>
              <a:cxnLst/>
              <a:rect l="l" t="t" r="r" b="b"/>
              <a:pathLst>
                <a:path w="1998345" h="830579">
                  <a:moveTo>
                    <a:pt x="1997745" y="0"/>
                  </a:moveTo>
                  <a:lnTo>
                    <a:pt x="1285656" y="222631"/>
                  </a:lnTo>
                  <a:lnTo>
                    <a:pt x="1236112" y="213221"/>
                  </a:lnTo>
                  <a:lnTo>
                    <a:pt x="1185523" y="205080"/>
                  </a:lnTo>
                  <a:lnTo>
                    <a:pt x="1134048" y="198204"/>
                  </a:lnTo>
                  <a:lnTo>
                    <a:pt x="1081844" y="192586"/>
                  </a:lnTo>
                  <a:lnTo>
                    <a:pt x="1029069" y="188222"/>
                  </a:lnTo>
                  <a:lnTo>
                    <a:pt x="975883" y="185105"/>
                  </a:lnTo>
                  <a:lnTo>
                    <a:pt x="922442" y="183230"/>
                  </a:lnTo>
                  <a:lnTo>
                    <a:pt x="868906" y="182593"/>
                  </a:lnTo>
                  <a:lnTo>
                    <a:pt x="815432" y="183186"/>
                  </a:lnTo>
                  <a:lnTo>
                    <a:pt x="762179" y="185006"/>
                  </a:lnTo>
                  <a:lnTo>
                    <a:pt x="709305" y="188046"/>
                  </a:lnTo>
                  <a:lnTo>
                    <a:pt x="656967" y="192301"/>
                  </a:lnTo>
                  <a:lnTo>
                    <a:pt x="605325" y="197766"/>
                  </a:lnTo>
                  <a:lnTo>
                    <a:pt x="554536" y="204434"/>
                  </a:lnTo>
                  <a:lnTo>
                    <a:pt x="504759" y="212302"/>
                  </a:lnTo>
                  <a:lnTo>
                    <a:pt x="456152" y="221363"/>
                  </a:lnTo>
                  <a:lnTo>
                    <a:pt x="408873" y="231611"/>
                  </a:lnTo>
                  <a:lnTo>
                    <a:pt x="363080" y="243043"/>
                  </a:lnTo>
                  <a:lnTo>
                    <a:pt x="318932" y="255651"/>
                  </a:lnTo>
                  <a:lnTo>
                    <a:pt x="259993" y="275305"/>
                  </a:lnTo>
                  <a:lnTo>
                    <a:pt x="206948" y="296485"/>
                  </a:lnTo>
                  <a:lnTo>
                    <a:pt x="159839" y="319028"/>
                  </a:lnTo>
                  <a:lnTo>
                    <a:pt x="118712" y="342775"/>
                  </a:lnTo>
                  <a:lnTo>
                    <a:pt x="83608" y="367563"/>
                  </a:lnTo>
                  <a:lnTo>
                    <a:pt x="54574" y="393231"/>
                  </a:lnTo>
                  <a:lnTo>
                    <a:pt x="14886" y="446565"/>
                  </a:lnTo>
                  <a:lnTo>
                    <a:pt x="0" y="501487"/>
                  </a:lnTo>
                  <a:lnTo>
                    <a:pt x="1966" y="529140"/>
                  </a:lnTo>
                  <a:lnTo>
                    <a:pt x="24940" y="584025"/>
                  </a:lnTo>
                  <a:lnTo>
                    <a:pt x="73592" y="637275"/>
                  </a:lnTo>
                  <a:lnTo>
                    <a:pt x="107658" y="662884"/>
                  </a:lnTo>
                  <a:lnTo>
                    <a:pt x="148275" y="687600"/>
                  </a:lnTo>
                  <a:lnTo>
                    <a:pt x="195488" y="711263"/>
                  </a:lnTo>
                  <a:lnTo>
                    <a:pt x="233008" y="727323"/>
                  </a:lnTo>
                  <a:lnTo>
                    <a:pt x="272706" y="742245"/>
                  </a:lnTo>
                  <a:lnTo>
                    <a:pt x="314420" y="756022"/>
                  </a:lnTo>
                  <a:lnTo>
                    <a:pt x="357990" y="768649"/>
                  </a:lnTo>
                  <a:lnTo>
                    <a:pt x="403255" y="780120"/>
                  </a:lnTo>
                  <a:lnTo>
                    <a:pt x="450055" y="790429"/>
                  </a:lnTo>
                  <a:lnTo>
                    <a:pt x="498227" y="799569"/>
                  </a:lnTo>
                  <a:lnTo>
                    <a:pt x="547611" y="807534"/>
                  </a:lnTo>
                  <a:lnTo>
                    <a:pt x="598047" y="814319"/>
                  </a:lnTo>
                  <a:lnTo>
                    <a:pt x="649373" y="819917"/>
                  </a:lnTo>
                  <a:lnTo>
                    <a:pt x="701429" y="824323"/>
                  </a:lnTo>
                  <a:lnTo>
                    <a:pt x="754054" y="827529"/>
                  </a:lnTo>
                  <a:lnTo>
                    <a:pt x="807086" y="829531"/>
                  </a:lnTo>
                  <a:lnTo>
                    <a:pt x="860365" y="830321"/>
                  </a:lnTo>
                  <a:lnTo>
                    <a:pt x="913730" y="829895"/>
                  </a:lnTo>
                  <a:lnTo>
                    <a:pt x="967021" y="828245"/>
                  </a:lnTo>
                  <a:lnTo>
                    <a:pt x="1020075" y="825366"/>
                  </a:lnTo>
                  <a:lnTo>
                    <a:pt x="1072733" y="821251"/>
                  </a:lnTo>
                  <a:lnTo>
                    <a:pt x="1124834" y="815896"/>
                  </a:lnTo>
                  <a:lnTo>
                    <a:pt x="1176216" y="809292"/>
                  </a:lnTo>
                  <a:lnTo>
                    <a:pt x="1226719" y="801436"/>
                  </a:lnTo>
                  <a:lnTo>
                    <a:pt x="1276182" y="792319"/>
                  </a:lnTo>
                  <a:lnTo>
                    <a:pt x="1324443" y="781937"/>
                  </a:lnTo>
                  <a:lnTo>
                    <a:pt x="1371343" y="770283"/>
                  </a:lnTo>
                  <a:lnTo>
                    <a:pt x="1416720" y="757351"/>
                  </a:lnTo>
                  <a:lnTo>
                    <a:pt x="1475658" y="737689"/>
                  </a:lnTo>
                  <a:lnTo>
                    <a:pt x="1528703" y="716502"/>
                  </a:lnTo>
                  <a:lnTo>
                    <a:pt x="1575812" y="693952"/>
                  </a:lnTo>
                  <a:lnTo>
                    <a:pt x="1616939" y="670199"/>
                  </a:lnTo>
                  <a:lnTo>
                    <a:pt x="1652043" y="645406"/>
                  </a:lnTo>
                  <a:lnTo>
                    <a:pt x="1681077" y="619732"/>
                  </a:lnTo>
                  <a:lnTo>
                    <a:pt x="1720765" y="566389"/>
                  </a:lnTo>
                  <a:lnTo>
                    <a:pt x="1735652" y="511458"/>
                  </a:lnTo>
                  <a:lnTo>
                    <a:pt x="1733685" y="483800"/>
                  </a:lnTo>
                  <a:lnTo>
                    <a:pt x="1710711" y="428903"/>
                  </a:lnTo>
                  <a:lnTo>
                    <a:pt x="1662059" y="375639"/>
                  </a:lnTo>
                  <a:lnTo>
                    <a:pt x="1627993" y="350023"/>
                  </a:lnTo>
                  <a:lnTo>
                    <a:pt x="1587376" y="325297"/>
                  </a:lnTo>
                  <a:lnTo>
                    <a:pt x="1540164" y="301625"/>
                  </a:lnTo>
                  <a:lnTo>
                    <a:pt x="1997745" y="0"/>
                  </a:lnTo>
                  <a:close/>
                </a:path>
              </a:pathLst>
            </a:custGeom>
            <a:solidFill>
              <a:srgbClr val="2D75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548970" y="4879339"/>
              <a:ext cx="1998345" cy="830580"/>
            </a:xfrm>
            <a:custGeom>
              <a:avLst/>
              <a:gdLst/>
              <a:ahLst/>
              <a:cxnLst/>
              <a:rect l="l" t="t" r="r" b="b"/>
              <a:pathLst>
                <a:path w="1998345" h="830579">
                  <a:moveTo>
                    <a:pt x="1997745" y="0"/>
                  </a:moveTo>
                  <a:lnTo>
                    <a:pt x="1540164" y="301625"/>
                  </a:lnTo>
                  <a:lnTo>
                    <a:pt x="1587376" y="325297"/>
                  </a:lnTo>
                  <a:lnTo>
                    <a:pt x="1627993" y="350023"/>
                  </a:lnTo>
                  <a:lnTo>
                    <a:pt x="1662059" y="375639"/>
                  </a:lnTo>
                  <a:lnTo>
                    <a:pt x="1689617" y="401986"/>
                  </a:lnTo>
                  <a:lnTo>
                    <a:pt x="1725386" y="456228"/>
                  </a:lnTo>
                  <a:lnTo>
                    <a:pt x="1735652" y="511458"/>
                  </a:lnTo>
                  <a:lnTo>
                    <a:pt x="1731330" y="539041"/>
                  </a:lnTo>
                  <a:lnTo>
                    <a:pt x="1703999" y="593340"/>
                  </a:lnTo>
                  <a:lnTo>
                    <a:pt x="1652043" y="645406"/>
                  </a:lnTo>
                  <a:lnTo>
                    <a:pt x="1616939" y="670199"/>
                  </a:lnTo>
                  <a:lnTo>
                    <a:pt x="1575812" y="693952"/>
                  </a:lnTo>
                  <a:lnTo>
                    <a:pt x="1528703" y="716502"/>
                  </a:lnTo>
                  <a:lnTo>
                    <a:pt x="1475658" y="737689"/>
                  </a:lnTo>
                  <a:lnTo>
                    <a:pt x="1416720" y="757351"/>
                  </a:lnTo>
                  <a:lnTo>
                    <a:pt x="1371343" y="770283"/>
                  </a:lnTo>
                  <a:lnTo>
                    <a:pt x="1324443" y="781937"/>
                  </a:lnTo>
                  <a:lnTo>
                    <a:pt x="1276182" y="792319"/>
                  </a:lnTo>
                  <a:lnTo>
                    <a:pt x="1226719" y="801436"/>
                  </a:lnTo>
                  <a:lnTo>
                    <a:pt x="1176216" y="809292"/>
                  </a:lnTo>
                  <a:lnTo>
                    <a:pt x="1124834" y="815896"/>
                  </a:lnTo>
                  <a:lnTo>
                    <a:pt x="1072733" y="821251"/>
                  </a:lnTo>
                  <a:lnTo>
                    <a:pt x="1020075" y="825366"/>
                  </a:lnTo>
                  <a:lnTo>
                    <a:pt x="967021" y="828245"/>
                  </a:lnTo>
                  <a:lnTo>
                    <a:pt x="913730" y="829895"/>
                  </a:lnTo>
                  <a:lnTo>
                    <a:pt x="860365" y="830321"/>
                  </a:lnTo>
                  <a:lnTo>
                    <a:pt x="807086" y="829531"/>
                  </a:lnTo>
                  <a:lnTo>
                    <a:pt x="754054" y="827529"/>
                  </a:lnTo>
                  <a:lnTo>
                    <a:pt x="701429" y="824323"/>
                  </a:lnTo>
                  <a:lnTo>
                    <a:pt x="649373" y="819917"/>
                  </a:lnTo>
                  <a:lnTo>
                    <a:pt x="598047" y="814319"/>
                  </a:lnTo>
                  <a:lnTo>
                    <a:pt x="547611" y="807534"/>
                  </a:lnTo>
                  <a:lnTo>
                    <a:pt x="498227" y="799569"/>
                  </a:lnTo>
                  <a:lnTo>
                    <a:pt x="450055" y="790429"/>
                  </a:lnTo>
                  <a:lnTo>
                    <a:pt x="403255" y="780120"/>
                  </a:lnTo>
                  <a:lnTo>
                    <a:pt x="357990" y="768649"/>
                  </a:lnTo>
                  <a:lnTo>
                    <a:pt x="314420" y="756022"/>
                  </a:lnTo>
                  <a:lnTo>
                    <a:pt x="272706" y="742245"/>
                  </a:lnTo>
                  <a:lnTo>
                    <a:pt x="233008" y="727323"/>
                  </a:lnTo>
                  <a:lnTo>
                    <a:pt x="195488" y="711263"/>
                  </a:lnTo>
                  <a:lnTo>
                    <a:pt x="148275" y="687600"/>
                  </a:lnTo>
                  <a:lnTo>
                    <a:pt x="107658" y="662884"/>
                  </a:lnTo>
                  <a:lnTo>
                    <a:pt x="73592" y="637275"/>
                  </a:lnTo>
                  <a:lnTo>
                    <a:pt x="46034" y="610935"/>
                  </a:lnTo>
                  <a:lnTo>
                    <a:pt x="10265" y="556706"/>
                  </a:lnTo>
                  <a:lnTo>
                    <a:pt x="0" y="501487"/>
                  </a:lnTo>
                  <a:lnTo>
                    <a:pt x="4321" y="473908"/>
                  </a:lnTo>
                  <a:lnTo>
                    <a:pt x="31652" y="419619"/>
                  </a:lnTo>
                  <a:lnTo>
                    <a:pt x="83608" y="367563"/>
                  </a:lnTo>
                  <a:lnTo>
                    <a:pt x="118712" y="342775"/>
                  </a:lnTo>
                  <a:lnTo>
                    <a:pt x="159839" y="319028"/>
                  </a:lnTo>
                  <a:lnTo>
                    <a:pt x="206948" y="296485"/>
                  </a:lnTo>
                  <a:lnTo>
                    <a:pt x="259993" y="275305"/>
                  </a:lnTo>
                  <a:lnTo>
                    <a:pt x="318932" y="255651"/>
                  </a:lnTo>
                  <a:lnTo>
                    <a:pt x="363080" y="243043"/>
                  </a:lnTo>
                  <a:lnTo>
                    <a:pt x="408873" y="231611"/>
                  </a:lnTo>
                  <a:lnTo>
                    <a:pt x="456152" y="221363"/>
                  </a:lnTo>
                  <a:lnTo>
                    <a:pt x="504759" y="212302"/>
                  </a:lnTo>
                  <a:lnTo>
                    <a:pt x="554536" y="204434"/>
                  </a:lnTo>
                  <a:lnTo>
                    <a:pt x="605325" y="197766"/>
                  </a:lnTo>
                  <a:lnTo>
                    <a:pt x="656967" y="192301"/>
                  </a:lnTo>
                  <a:lnTo>
                    <a:pt x="709305" y="188046"/>
                  </a:lnTo>
                  <a:lnTo>
                    <a:pt x="762179" y="185006"/>
                  </a:lnTo>
                  <a:lnTo>
                    <a:pt x="815432" y="183186"/>
                  </a:lnTo>
                  <a:lnTo>
                    <a:pt x="868906" y="182593"/>
                  </a:lnTo>
                  <a:lnTo>
                    <a:pt x="922442" y="183230"/>
                  </a:lnTo>
                  <a:lnTo>
                    <a:pt x="975883" y="185105"/>
                  </a:lnTo>
                  <a:lnTo>
                    <a:pt x="1029069" y="188222"/>
                  </a:lnTo>
                  <a:lnTo>
                    <a:pt x="1081844" y="192586"/>
                  </a:lnTo>
                  <a:lnTo>
                    <a:pt x="1134048" y="198204"/>
                  </a:lnTo>
                  <a:lnTo>
                    <a:pt x="1185523" y="205080"/>
                  </a:lnTo>
                  <a:lnTo>
                    <a:pt x="1236112" y="213221"/>
                  </a:lnTo>
                  <a:lnTo>
                    <a:pt x="1285656" y="222631"/>
                  </a:lnTo>
                  <a:lnTo>
                    <a:pt x="1997745" y="0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8886570" y="5233796"/>
            <a:ext cx="10610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Georgia"/>
                <a:cs typeface="Georgia"/>
              </a:rPr>
              <a:t>Click</a:t>
            </a:r>
            <a:r>
              <a:rPr sz="1800" spc="-11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Georgia"/>
                <a:cs typeface="Georgia"/>
              </a:rPr>
              <a:t>Next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16" name="object 4"/>
          <p:cNvSpPr/>
          <p:nvPr/>
        </p:nvSpPr>
        <p:spPr>
          <a:xfrm>
            <a:off x="0" y="6626350"/>
            <a:ext cx="786384" cy="2286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621780"/>
            <a:chOff x="0" y="0"/>
            <a:chExt cx="12192000" cy="662178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191999" cy="662178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658611" y="1548345"/>
              <a:ext cx="3447415" cy="523240"/>
            </a:xfrm>
            <a:custGeom>
              <a:avLst/>
              <a:gdLst/>
              <a:ahLst/>
              <a:cxnLst/>
              <a:rect l="l" t="t" r="r" b="b"/>
              <a:pathLst>
                <a:path w="3447415" h="523239">
                  <a:moveTo>
                    <a:pt x="3447034" y="0"/>
                  </a:moveTo>
                  <a:lnTo>
                    <a:pt x="0" y="0"/>
                  </a:lnTo>
                  <a:lnTo>
                    <a:pt x="0" y="522643"/>
                  </a:lnTo>
                  <a:lnTo>
                    <a:pt x="3447034" y="522643"/>
                  </a:lnTo>
                  <a:lnTo>
                    <a:pt x="3447034" y="0"/>
                  </a:lnTo>
                  <a:close/>
                </a:path>
              </a:pathLst>
            </a:custGeom>
            <a:solidFill>
              <a:srgbClr val="006E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5730621" y="1676146"/>
            <a:ext cx="31972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Georgia"/>
                <a:cs typeface="Georgia"/>
              </a:rPr>
              <a:t>Uploaded </a:t>
            </a:r>
            <a:r>
              <a:rPr sz="1800" dirty="0">
                <a:solidFill>
                  <a:srgbClr val="FFFFFF"/>
                </a:solidFill>
                <a:latin typeface="Georgia"/>
                <a:cs typeface="Georgia"/>
              </a:rPr>
              <a:t>Bid </a:t>
            </a:r>
            <a:r>
              <a:rPr sz="1800" spc="-5" dirty="0">
                <a:solidFill>
                  <a:srgbClr val="FFFFFF"/>
                </a:solidFill>
                <a:latin typeface="Georgia"/>
                <a:cs typeface="Georgia"/>
              </a:rPr>
              <a:t>document</a:t>
            </a:r>
            <a:r>
              <a:rPr sz="1800" spc="-12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FFFFFF"/>
                </a:solidFill>
                <a:latin typeface="Georgia"/>
                <a:cs typeface="Georgia"/>
              </a:rPr>
              <a:t>details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9" name="object 4"/>
          <p:cNvSpPr/>
          <p:nvPr/>
        </p:nvSpPr>
        <p:spPr>
          <a:xfrm>
            <a:off x="0" y="6626350"/>
            <a:ext cx="786384" cy="228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621780"/>
            <a:chOff x="0" y="0"/>
            <a:chExt cx="12192000" cy="662178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191999" cy="662178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90372" y="2481072"/>
              <a:ext cx="2973324" cy="175869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62827" y="2515319"/>
              <a:ext cx="2753360" cy="1560830"/>
            </a:xfrm>
            <a:custGeom>
              <a:avLst/>
              <a:gdLst/>
              <a:ahLst/>
              <a:cxnLst/>
              <a:rect l="l" t="t" r="r" b="b"/>
              <a:pathLst>
                <a:path w="2753360" h="1560829">
                  <a:moveTo>
                    <a:pt x="1338320" y="59"/>
                  </a:moveTo>
                  <a:lnTo>
                    <a:pt x="1279597" y="0"/>
                  </a:lnTo>
                  <a:lnTo>
                    <a:pt x="1220599" y="978"/>
                  </a:lnTo>
                  <a:lnTo>
                    <a:pt x="1161406" y="3012"/>
                  </a:lnTo>
                  <a:lnTo>
                    <a:pt x="1102095" y="6116"/>
                  </a:lnTo>
                  <a:lnTo>
                    <a:pt x="1042745" y="10306"/>
                  </a:lnTo>
                  <a:lnTo>
                    <a:pt x="983434" y="15600"/>
                  </a:lnTo>
                  <a:lnTo>
                    <a:pt x="924240" y="22013"/>
                  </a:lnTo>
                  <a:lnTo>
                    <a:pt x="856306" y="30816"/>
                  </a:lnTo>
                  <a:lnTo>
                    <a:pt x="790446" y="40911"/>
                  </a:lnTo>
                  <a:lnTo>
                    <a:pt x="726726" y="52250"/>
                  </a:lnTo>
                  <a:lnTo>
                    <a:pt x="665211" y="64784"/>
                  </a:lnTo>
                  <a:lnTo>
                    <a:pt x="605968" y="78467"/>
                  </a:lnTo>
                  <a:lnTo>
                    <a:pt x="549063" y="93249"/>
                  </a:lnTo>
                  <a:lnTo>
                    <a:pt x="494562" y="109082"/>
                  </a:lnTo>
                  <a:lnTo>
                    <a:pt x="442532" y="125919"/>
                  </a:lnTo>
                  <a:lnTo>
                    <a:pt x="393038" y="143710"/>
                  </a:lnTo>
                  <a:lnTo>
                    <a:pt x="346147" y="162409"/>
                  </a:lnTo>
                  <a:lnTo>
                    <a:pt x="301925" y="181966"/>
                  </a:lnTo>
                  <a:lnTo>
                    <a:pt x="260437" y="202335"/>
                  </a:lnTo>
                  <a:lnTo>
                    <a:pt x="221751" y="223465"/>
                  </a:lnTo>
                  <a:lnTo>
                    <a:pt x="185932" y="245310"/>
                  </a:lnTo>
                  <a:lnTo>
                    <a:pt x="153047" y="267821"/>
                  </a:lnTo>
                  <a:lnTo>
                    <a:pt x="96341" y="314650"/>
                  </a:lnTo>
                  <a:lnTo>
                    <a:pt x="52163" y="363565"/>
                  </a:lnTo>
                  <a:lnTo>
                    <a:pt x="21042" y="414183"/>
                  </a:lnTo>
                  <a:lnTo>
                    <a:pt x="3507" y="466117"/>
                  </a:lnTo>
                  <a:lnTo>
                    <a:pt x="0" y="492457"/>
                  </a:lnTo>
                  <a:lnTo>
                    <a:pt x="87" y="518983"/>
                  </a:lnTo>
                  <a:lnTo>
                    <a:pt x="11312" y="572395"/>
                  </a:lnTo>
                  <a:lnTo>
                    <a:pt x="37711" y="625968"/>
                  </a:lnTo>
                  <a:lnTo>
                    <a:pt x="76059" y="675278"/>
                  </a:lnTo>
                  <a:lnTo>
                    <a:pt x="121958" y="718668"/>
                  </a:lnTo>
                  <a:lnTo>
                    <a:pt x="177088" y="759583"/>
                  </a:lnTo>
                  <a:lnTo>
                    <a:pt x="240823" y="797893"/>
                  </a:lnTo>
                  <a:lnTo>
                    <a:pt x="275722" y="816032"/>
                  </a:lnTo>
                  <a:lnTo>
                    <a:pt x="312538" y="833470"/>
                  </a:lnTo>
                  <a:lnTo>
                    <a:pt x="351191" y="850194"/>
                  </a:lnTo>
                  <a:lnTo>
                    <a:pt x="391606" y="866185"/>
                  </a:lnTo>
                  <a:lnTo>
                    <a:pt x="433702" y="881428"/>
                  </a:lnTo>
                  <a:lnTo>
                    <a:pt x="477401" y="895908"/>
                  </a:lnTo>
                  <a:lnTo>
                    <a:pt x="522627" y="909607"/>
                  </a:lnTo>
                  <a:lnTo>
                    <a:pt x="569299" y="922510"/>
                  </a:lnTo>
                  <a:lnTo>
                    <a:pt x="617341" y="934600"/>
                  </a:lnTo>
                  <a:lnTo>
                    <a:pt x="666674" y="945862"/>
                  </a:lnTo>
                  <a:lnTo>
                    <a:pt x="717219" y="956278"/>
                  </a:lnTo>
                  <a:lnTo>
                    <a:pt x="768899" y="965835"/>
                  </a:lnTo>
                  <a:lnTo>
                    <a:pt x="821635" y="974514"/>
                  </a:lnTo>
                  <a:lnTo>
                    <a:pt x="875349" y="982299"/>
                  </a:lnTo>
                  <a:lnTo>
                    <a:pt x="929963" y="989176"/>
                  </a:lnTo>
                  <a:lnTo>
                    <a:pt x="985399" y="995127"/>
                  </a:lnTo>
                  <a:lnTo>
                    <a:pt x="1041578" y="1000137"/>
                  </a:lnTo>
                  <a:lnTo>
                    <a:pt x="1098422" y="1004189"/>
                  </a:lnTo>
                  <a:lnTo>
                    <a:pt x="1155853" y="1007267"/>
                  </a:lnTo>
                  <a:lnTo>
                    <a:pt x="1213793" y="1009355"/>
                  </a:lnTo>
                  <a:lnTo>
                    <a:pt x="1272163" y="1010437"/>
                  </a:lnTo>
                  <a:lnTo>
                    <a:pt x="1330886" y="1010496"/>
                  </a:lnTo>
                  <a:lnTo>
                    <a:pt x="1389882" y="1009517"/>
                  </a:lnTo>
                  <a:lnTo>
                    <a:pt x="1449075" y="1007484"/>
                  </a:lnTo>
                  <a:lnTo>
                    <a:pt x="1508385" y="1004380"/>
                  </a:lnTo>
                  <a:lnTo>
                    <a:pt x="1567735" y="1000189"/>
                  </a:lnTo>
                  <a:lnTo>
                    <a:pt x="1627046" y="994896"/>
                  </a:lnTo>
                  <a:lnTo>
                    <a:pt x="1686240" y="988483"/>
                  </a:lnTo>
                  <a:lnTo>
                    <a:pt x="2752913" y="1560364"/>
                  </a:lnTo>
                  <a:lnTo>
                    <a:pt x="2126168" y="898059"/>
                  </a:lnTo>
                  <a:lnTo>
                    <a:pt x="2189436" y="876920"/>
                  </a:lnTo>
                  <a:lnTo>
                    <a:pt x="2248571" y="854470"/>
                  </a:lnTo>
                  <a:lnTo>
                    <a:pt x="2303503" y="830798"/>
                  </a:lnTo>
                  <a:lnTo>
                    <a:pt x="2354162" y="805991"/>
                  </a:lnTo>
                  <a:lnTo>
                    <a:pt x="2400478" y="780137"/>
                  </a:lnTo>
                  <a:lnTo>
                    <a:pt x="2442382" y="753326"/>
                  </a:lnTo>
                  <a:lnTo>
                    <a:pt x="2479803" y="725645"/>
                  </a:lnTo>
                  <a:lnTo>
                    <a:pt x="2512671" y="697183"/>
                  </a:lnTo>
                  <a:lnTo>
                    <a:pt x="2540917" y="668028"/>
                  </a:lnTo>
                  <a:lnTo>
                    <a:pt x="2583263" y="607993"/>
                  </a:lnTo>
                  <a:lnTo>
                    <a:pt x="2606281" y="546246"/>
                  </a:lnTo>
                  <a:lnTo>
                    <a:pt x="2610367" y="514952"/>
                  </a:lnTo>
                  <a:lnTo>
                    <a:pt x="2609412" y="483494"/>
                  </a:lnTo>
                  <a:lnTo>
                    <a:pt x="2592097" y="420444"/>
                  </a:lnTo>
                  <a:lnTo>
                    <a:pt x="2553777" y="357801"/>
                  </a:lnTo>
                  <a:lnTo>
                    <a:pt x="2512722" y="313221"/>
                  </a:lnTo>
                  <a:lnTo>
                    <a:pt x="2462123" y="271053"/>
                  </a:lnTo>
                  <a:lnTo>
                    <a:pt x="2402606" y="231424"/>
                  </a:lnTo>
                  <a:lnTo>
                    <a:pt x="2334798" y="194464"/>
                  </a:lnTo>
                  <a:lnTo>
                    <a:pt x="2297979" y="177025"/>
                  </a:lnTo>
                  <a:lnTo>
                    <a:pt x="2259323" y="160302"/>
                  </a:lnTo>
                  <a:lnTo>
                    <a:pt x="2218906" y="144311"/>
                  </a:lnTo>
                  <a:lnTo>
                    <a:pt x="2176808" y="129067"/>
                  </a:lnTo>
                  <a:lnTo>
                    <a:pt x="2133106" y="114588"/>
                  </a:lnTo>
                  <a:lnTo>
                    <a:pt x="2087878" y="100889"/>
                  </a:lnTo>
                  <a:lnTo>
                    <a:pt x="2041203" y="87986"/>
                  </a:lnTo>
                  <a:lnTo>
                    <a:pt x="1993159" y="75896"/>
                  </a:lnTo>
                  <a:lnTo>
                    <a:pt x="1943825" y="64634"/>
                  </a:lnTo>
                  <a:lnTo>
                    <a:pt x="1893277" y="54217"/>
                  </a:lnTo>
                  <a:lnTo>
                    <a:pt x="1841596" y="44661"/>
                  </a:lnTo>
                  <a:lnTo>
                    <a:pt x="1788858" y="35982"/>
                  </a:lnTo>
                  <a:lnTo>
                    <a:pt x="1735142" y="28196"/>
                  </a:lnTo>
                  <a:lnTo>
                    <a:pt x="1680527" y="21320"/>
                  </a:lnTo>
                  <a:lnTo>
                    <a:pt x="1625090" y="15369"/>
                  </a:lnTo>
                  <a:lnTo>
                    <a:pt x="1568910" y="10359"/>
                  </a:lnTo>
                  <a:lnTo>
                    <a:pt x="1512064" y="6307"/>
                  </a:lnTo>
                  <a:lnTo>
                    <a:pt x="1454632" y="3229"/>
                  </a:lnTo>
                  <a:lnTo>
                    <a:pt x="1396691" y="1141"/>
                  </a:lnTo>
                  <a:lnTo>
                    <a:pt x="1338320" y="59"/>
                  </a:lnTo>
                  <a:close/>
                </a:path>
              </a:pathLst>
            </a:custGeom>
            <a:solidFill>
              <a:srgbClr val="2D75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62827" y="2515319"/>
              <a:ext cx="2753360" cy="1560830"/>
            </a:xfrm>
            <a:custGeom>
              <a:avLst/>
              <a:gdLst/>
              <a:ahLst/>
              <a:cxnLst/>
              <a:rect l="l" t="t" r="r" b="b"/>
              <a:pathLst>
                <a:path w="2753360" h="1560829">
                  <a:moveTo>
                    <a:pt x="2752913" y="1560364"/>
                  </a:moveTo>
                  <a:lnTo>
                    <a:pt x="1686240" y="988483"/>
                  </a:lnTo>
                  <a:lnTo>
                    <a:pt x="1627046" y="994896"/>
                  </a:lnTo>
                  <a:lnTo>
                    <a:pt x="1567735" y="1000189"/>
                  </a:lnTo>
                  <a:lnTo>
                    <a:pt x="1508385" y="1004380"/>
                  </a:lnTo>
                  <a:lnTo>
                    <a:pt x="1449075" y="1007484"/>
                  </a:lnTo>
                  <a:lnTo>
                    <a:pt x="1389882" y="1009517"/>
                  </a:lnTo>
                  <a:lnTo>
                    <a:pt x="1330886" y="1010496"/>
                  </a:lnTo>
                  <a:lnTo>
                    <a:pt x="1272163" y="1010437"/>
                  </a:lnTo>
                  <a:lnTo>
                    <a:pt x="1213793" y="1009355"/>
                  </a:lnTo>
                  <a:lnTo>
                    <a:pt x="1155853" y="1007267"/>
                  </a:lnTo>
                  <a:lnTo>
                    <a:pt x="1098422" y="1004189"/>
                  </a:lnTo>
                  <a:lnTo>
                    <a:pt x="1041578" y="1000137"/>
                  </a:lnTo>
                  <a:lnTo>
                    <a:pt x="985399" y="995127"/>
                  </a:lnTo>
                  <a:lnTo>
                    <a:pt x="929963" y="989176"/>
                  </a:lnTo>
                  <a:lnTo>
                    <a:pt x="875349" y="982299"/>
                  </a:lnTo>
                  <a:lnTo>
                    <a:pt x="821635" y="974514"/>
                  </a:lnTo>
                  <a:lnTo>
                    <a:pt x="768899" y="965835"/>
                  </a:lnTo>
                  <a:lnTo>
                    <a:pt x="717219" y="956278"/>
                  </a:lnTo>
                  <a:lnTo>
                    <a:pt x="666674" y="945862"/>
                  </a:lnTo>
                  <a:lnTo>
                    <a:pt x="617341" y="934600"/>
                  </a:lnTo>
                  <a:lnTo>
                    <a:pt x="569299" y="922510"/>
                  </a:lnTo>
                  <a:lnTo>
                    <a:pt x="522627" y="909607"/>
                  </a:lnTo>
                  <a:lnTo>
                    <a:pt x="477401" y="895908"/>
                  </a:lnTo>
                  <a:lnTo>
                    <a:pt x="433702" y="881428"/>
                  </a:lnTo>
                  <a:lnTo>
                    <a:pt x="391606" y="866185"/>
                  </a:lnTo>
                  <a:lnTo>
                    <a:pt x="351191" y="850194"/>
                  </a:lnTo>
                  <a:lnTo>
                    <a:pt x="312538" y="833470"/>
                  </a:lnTo>
                  <a:lnTo>
                    <a:pt x="275722" y="816032"/>
                  </a:lnTo>
                  <a:lnTo>
                    <a:pt x="240823" y="797893"/>
                  </a:lnTo>
                  <a:lnTo>
                    <a:pt x="177088" y="759583"/>
                  </a:lnTo>
                  <a:lnTo>
                    <a:pt x="121958" y="718668"/>
                  </a:lnTo>
                  <a:lnTo>
                    <a:pt x="76059" y="675278"/>
                  </a:lnTo>
                  <a:lnTo>
                    <a:pt x="37711" y="625968"/>
                  </a:lnTo>
                  <a:lnTo>
                    <a:pt x="11312" y="572395"/>
                  </a:lnTo>
                  <a:lnTo>
                    <a:pt x="87" y="518983"/>
                  </a:lnTo>
                  <a:lnTo>
                    <a:pt x="0" y="492457"/>
                  </a:lnTo>
                  <a:lnTo>
                    <a:pt x="3507" y="466117"/>
                  </a:lnTo>
                  <a:lnTo>
                    <a:pt x="21042" y="414183"/>
                  </a:lnTo>
                  <a:lnTo>
                    <a:pt x="52163" y="363565"/>
                  </a:lnTo>
                  <a:lnTo>
                    <a:pt x="96341" y="314650"/>
                  </a:lnTo>
                  <a:lnTo>
                    <a:pt x="153047" y="267821"/>
                  </a:lnTo>
                  <a:lnTo>
                    <a:pt x="185932" y="245310"/>
                  </a:lnTo>
                  <a:lnTo>
                    <a:pt x="221751" y="223465"/>
                  </a:lnTo>
                  <a:lnTo>
                    <a:pt x="260437" y="202335"/>
                  </a:lnTo>
                  <a:lnTo>
                    <a:pt x="301925" y="181966"/>
                  </a:lnTo>
                  <a:lnTo>
                    <a:pt x="346147" y="162409"/>
                  </a:lnTo>
                  <a:lnTo>
                    <a:pt x="393038" y="143710"/>
                  </a:lnTo>
                  <a:lnTo>
                    <a:pt x="442532" y="125919"/>
                  </a:lnTo>
                  <a:lnTo>
                    <a:pt x="494562" y="109082"/>
                  </a:lnTo>
                  <a:lnTo>
                    <a:pt x="549063" y="93249"/>
                  </a:lnTo>
                  <a:lnTo>
                    <a:pt x="605968" y="78467"/>
                  </a:lnTo>
                  <a:lnTo>
                    <a:pt x="665211" y="64784"/>
                  </a:lnTo>
                  <a:lnTo>
                    <a:pt x="726726" y="52250"/>
                  </a:lnTo>
                  <a:lnTo>
                    <a:pt x="790446" y="40911"/>
                  </a:lnTo>
                  <a:lnTo>
                    <a:pt x="856306" y="30816"/>
                  </a:lnTo>
                  <a:lnTo>
                    <a:pt x="924240" y="22013"/>
                  </a:lnTo>
                  <a:lnTo>
                    <a:pt x="983434" y="15600"/>
                  </a:lnTo>
                  <a:lnTo>
                    <a:pt x="1042745" y="10306"/>
                  </a:lnTo>
                  <a:lnTo>
                    <a:pt x="1102095" y="6116"/>
                  </a:lnTo>
                  <a:lnTo>
                    <a:pt x="1161406" y="3012"/>
                  </a:lnTo>
                  <a:lnTo>
                    <a:pt x="1220599" y="978"/>
                  </a:lnTo>
                  <a:lnTo>
                    <a:pt x="1279597" y="0"/>
                  </a:lnTo>
                  <a:lnTo>
                    <a:pt x="1338320" y="59"/>
                  </a:lnTo>
                  <a:lnTo>
                    <a:pt x="1396691" y="1141"/>
                  </a:lnTo>
                  <a:lnTo>
                    <a:pt x="1454632" y="3229"/>
                  </a:lnTo>
                  <a:lnTo>
                    <a:pt x="1512064" y="6307"/>
                  </a:lnTo>
                  <a:lnTo>
                    <a:pt x="1568910" y="10359"/>
                  </a:lnTo>
                  <a:lnTo>
                    <a:pt x="1625090" y="15369"/>
                  </a:lnTo>
                  <a:lnTo>
                    <a:pt x="1680527" y="21320"/>
                  </a:lnTo>
                  <a:lnTo>
                    <a:pt x="1735142" y="28196"/>
                  </a:lnTo>
                  <a:lnTo>
                    <a:pt x="1788858" y="35982"/>
                  </a:lnTo>
                  <a:lnTo>
                    <a:pt x="1841596" y="44661"/>
                  </a:lnTo>
                  <a:lnTo>
                    <a:pt x="1893277" y="54217"/>
                  </a:lnTo>
                  <a:lnTo>
                    <a:pt x="1943825" y="64634"/>
                  </a:lnTo>
                  <a:lnTo>
                    <a:pt x="1993159" y="75896"/>
                  </a:lnTo>
                  <a:lnTo>
                    <a:pt x="2041203" y="87986"/>
                  </a:lnTo>
                  <a:lnTo>
                    <a:pt x="2087878" y="100889"/>
                  </a:lnTo>
                  <a:lnTo>
                    <a:pt x="2133106" y="114588"/>
                  </a:lnTo>
                  <a:lnTo>
                    <a:pt x="2176808" y="129067"/>
                  </a:lnTo>
                  <a:lnTo>
                    <a:pt x="2218906" y="144311"/>
                  </a:lnTo>
                  <a:lnTo>
                    <a:pt x="2259323" y="160302"/>
                  </a:lnTo>
                  <a:lnTo>
                    <a:pt x="2297979" y="177025"/>
                  </a:lnTo>
                  <a:lnTo>
                    <a:pt x="2334798" y="194464"/>
                  </a:lnTo>
                  <a:lnTo>
                    <a:pt x="2369699" y="212602"/>
                  </a:lnTo>
                  <a:lnTo>
                    <a:pt x="2433440" y="250913"/>
                  </a:lnTo>
                  <a:lnTo>
                    <a:pt x="2488576" y="291828"/>
                  </a:lnTo>
                  <a:lnTo>
                    <a:pt x="2534481" y="335218"/>
                  </a:lnTo>
                  <a:lnTo>
                    <a:pt x="2575598" y="389027"/>
                  </a:lnTo>
                  <a:lnTo>
                    <a:pt x="2603345" y="451962"/>
                  </a:lnTo>
                  <a:lnTo>
                    <a:pt x="2610367" y="514952"/>
                  </a:lnTo>
                  <a:lnTo>
                    <a:pt x="2606281" y="546246"/>
                  </a:lnTo>
                  <a:lnTo>
                    <a:pt x="2583263" y="607993"/>
                  </a:lnTo>
                  <a:lnTo>
                    <a:pt x="2540917" y="668028"/>
                  </a:lnTo>
                  <a:lnTo>
                    <a:pt x="2512671" y="697183"/>
                  </a:lnTo>
                  <a:lnTo>
                    <a:pt x="2479803" y="725645"/>
                  </a:lnTo>
                  <a:lnTo>
                    <a:pt x="2442382" y="753326"/>
                  </a:lnTo>
                  <a:lnTo>
                    <a:pt x="2400478" y="780137"/>
                  </a:lnTo>
                  <a:lnTo>
                    <a:pt x="2354162" y="805991"/>
                  </a:lnTo>
                  <a:lnTo>
                    <a:pt x="2303503" y="830798"/>
                  </a:lnTo>
                  <a:lnTo>
                    <a:pt x="2248571" y="854470"/>
                  </a:lnTo>
                  <a:lnTo>
                    <a:pt x="2189436" y="876920"/>
                  </a:lnTo>
                  <a:lnTo>
                    <a:pt x="2126168" y="898059"/>
                  </a:lnTo>
                  <a:lnTo>
                    <a:pt x="2752913" y="1560364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430782" y="2614040"/>
            <a:ext cx="113728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Georgia"/>
                <a:cs typeface="Georgia"/>
              </a:rPr>
              <a:t>EMD</a:t>
            </a:r>
            <a:endParaRPr sz="1800">
              <a:latin typeface="Georgia"/>
              <a:cs typeface="Georgia"/>
            </a:endParaRPr>
          </a:p>
          <a:p>
            <a:pPr marL="12700" marR="5080" algn="ctr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Georgia"/>
                <a:cs typeface="Georgia"/>
              </a:rPr>
              <a:t>Ex</a:t>
            </a:r>
            <a:r>
              <a:rPr sz="1800" spc="5" dirty="0">
                <a:solidFill>
                  <a:srgbClr val="FFFFFF"/>
                </a:solidFill>
                <a:latin typeface="Georgia"/>
                <a:cs typeface="Georgia"/>
              </a:rPr>
              <a:t>e</a:t>
            </a:r>
            <a:r>
              <a:rPr sz="1800" dirty="0">
                <a:solidFill>
                  <a:srgbClr val="FFFFFF"/>
                </a:solidFill>
                <a:latin typeface="Georgia"/>
                <a:cs typeface="Georgia"/>
              </a:rPr>
              <a:t>mpt</a:t>
            </a:r>
            <a:r>
              <a:rPr sz="1800" spc="-15" dirty="0">
                <a:solidFill>
                  <a:srgbClr val="FFFFFF"/>
                </a:solidFill>
                <a:latin typeface="Georgia"/>
                <a:cs typeface="Georgia"/>
              </a:rPr>
              <a:t>i</a:t>
            </a:r>
            <a:r>
              <a:rPr sz="1800" spc="-5" dirty="0">
                <a:solidFill>
                  <a:srgbClr val="FFFFFF"/>
                </a:solidFill>
                <a:latin typeface="Georgia"/>
                <a:cs typeface="Georgia"/>
              </a:rPr>
              <a:t>on  </a:t>
            </a:r>
            <a:r>
              <a:rPr sz="1800" dirty="0">
                <a:solidFill>
                  <a:srgbClr val="FFFFFF"/>
                </a:solidFill>
                <a:latin typeface="Georgia"/>
                <a:cs typeface="Georgia"/>
              </a:rPr>
              <a:t>details</a:t>
            </a:r>
            <a:endParaRPr sz="1800">
              <a:latin typeface="Georgia"/>
              <a:cs typeface="Georgia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804672" y="4195571"/>
            <a:ext cx="2987040" cy="1460500"/>
            <a:chOff x="804672" y="4195571"/>
            <a:chExt cx="2987040" cy="1460500"/>
          </a:xfrm>
        </p:grpSpPr>
        <p:sp>
          <p:nvSpPr>
            <p:cNvPr id="9" name="object 9"/>
            <p:cNvSpPr/>
            <p:nvPr/>
          </p:nvSpPr>
          <p:spPr>
            <a:xfrm>
              <a:off x="804672" y="4195571"/>
              <a:ext cx="2987040" cy="145999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76766" y="4229808"/>
              <a:ext cx="2753360" cy="1266825"/>
            </a:xfrm>
            <a:custGeom>
              <a:avLst/>
              <a:gdLst/>
              <a:ahLst/>
              <a:cxnLst/>
              <a:rect l="l" t="t" r="r" b="b"/>
              <a:pathLst>
                <a:path w="2753360" h="1266825">
                  <a:moveTo>
                    <a:pt x="1290342" y="0"/>
                  </a:moveTo>
                  <a:lnTo>
                    <a:pt x="1229650" y="682"/>
                  </a:lnTo>
                  <a:lnTo>
                    <a:pt x="1168738" y="2270"/>
                  </a:lnTo>
                  <a:lnTo>
                    <a:pt x="1107692" y="4777"/>
                  </a:lnTo>
                  <a:lnTo>
                    <a:pt x="1046597" y="8218"/>
                  </a:lnTo>
                  <a:lnTo>
                    <a:pt x="985538" y="12608"/>
                  </a:lnTo>
                  <a:lnTo>
                    <a:pt x="924601" y="17960"/>
                  </a:lnTo>
                  <a:lnTo>
                    <a:pt x="851893" y="25652"/>
                  </a:lnTo>
                  <a:lnTo>
                    <a:pt x="781571" y="34544"/>
                  </a:lnTo>
                  <a:lnTo>
                    <a:pt x="713716" y="44587"/>
                  </a:lnTo>
                  <a:lnTo>
                    <a:pt x="648410" y="55735"/>
                  </a:lnTo>
                  <a:lnTo>
                    <a:pt x="585733" y="67938"/>
                  </a:lnTo>
                  <a:lnTo>
                    <a:pt x="525768" y="81150"/>
                  </a:lnTo>
                  <a:lnTo>
                    <a:pt x="468595" y="95321"/>
                  </a:lnTo>
                  <a:lnTo>
                    <a:pt x="414295" y="110404"/>
                  </a:lnTo>
                  <a:lnTo>
                    <a:pt x="362951" y="126352"/>
                  </a:lnTo>
                  <a:lnTo>
                    <a:pt x="314644" y="143115"/>
                  </a:lnTo>
                  <a:lnTo>
                    <a:pt x="269454" y="160646"/>
                  </a:lnTo>
                  <a:lnTo>
                    <a:pt x="227464" y="178897"/>
                  </a:lnTo>
                  <a:lnTo>
                    <a:pt x="188755" y="197819"/>
                  </a:lnTo>
                  <a:lnTo>
                    <a:pt x="153407" y="217366"/>
                  </a:lnTo>
                  <a:lnTo>
                    <a:pt x="93124" y="258139"/>
                  </a:lnTo>
                  <a:lnTo>
                    <a:pt x="47266" y="300831"/>
                  </a:lnTo>
                  <a:lnTo>
                    <a:pt x="16483" y="345059"/>
                  </a:lnTo>
                  <a:lnTo>
                    <a:pt x="1427" y="390438"/>
                  </a:lnTo>
                  <a:lnTo>
                    <a:pt x="0" y="413440"/>
                  </a:lnTo>
                  <a:lnTo>
                    <a:pt x="2748" y="436585"/>
                  </a:lnTo>
                  <a:lnTo>
                    <a:pt x="21098" y="483114"/>
                  </a:lnTo>
                  <a:lnTo>
                    <a:pt x="57127" y="529643"/>
                  </a:lnTo>
                  <a:lnTo>
                    <a:pt x="99531" y="566855"/>
                  </a:lnTo>
                  <a:lnTo>
                    <a:pt x="152029" y="601991"/>
                  </a:lnTo>
                  <a:lnTo>
                    <a:pt x="213938" y="634937"/>
                  </a:lnTo>
                  <a:lnTo>
                    <a:pt x="284575" y="665577"/>
                  </a:lnTo>
                  <a:lnTo>
                    <a:pt x="322954" y="679997"/>
                  </a:lnTo>
                  <a:lnTo>
                    <a:pt x="363259" y="693798"/>
                  </a:lnTo>
                  <a:lnTo>
                    <a:pt x="405405" y="706965"/>
                  </a:lnTo>
                  <a:lnTo>
                    <a:pt x="449306" y="719484"/>
                  </a:lnTo>
                  <a:lnTo>
                    <a:pt x="494878" y="731342"/>
                  </a:lnTo>
                  <a:lnTo>
                    <a:pt x="542035" y="742523"/>
                  </a:lnTo>
                  <a:lnTo>
                    <a:pt x="590691" y="753013"/>
                  </a:lnTo>
                  <a:lnTo>
                    <a:pt x="640761" y="762798"/>
                  </a:lnTo>
                  <a:lnTo>
                    <a:pt x="692160" y="771864"/>
                  </a:lnTo>
                  <a:lnTo>
                    <a:pt x="744803" y="780196"/>
                  </a:lnTo>
                  <a:lnTo>
                    <a:pt x="798605" y="787780"/>
                  </a:lnTo>
                  <a:lnTo>
                    <a:pt x="853479" y="794602"/>
                  </a:lnTo>
                  <a:lnTo>
                    <a:pt x="909341" y="800648"/>
                  </a:lnTo>
                  <a:lnTo>
                    <a:pt x="966105" y="805902"/>
                  </a:lnTo>
                  <a:lnTo>
                    <a:pt x="1023686" y="810351"/>
                  </a:lnTo>
                  <a:lnTo>
                    <a:pt x="1081999" y="813981"/>
                  </a:lnTo>
                  <a:lnTo>
                    <a:pt x="1140958" y="816777"/>
                  </a:lnTo>
                  <a:lnTo>
                    <a:pt x="1200479" y="818725"/>
                  </a:lnTo>
                  <a:lnTo>
                    <a:pt x="1260475" y="819810"/>
                  </a:lnTo>
                  <a:lnTo>
                    <a:pt x="1320861" y="820019"/>
                  </a:lnTo>
                  <a:lnTo>
                    <a:pt x="1381553" y="819336"/>
                  </a:lnTo>
                  <a:lnTo>
                    <a:pt x="1442464" y="817749"/>
                  </a:lnTo>
                  <a:lnTo>
                    <a:pt x="1503510" y="815241"/>
                  </a:lnTo>
                  <a:lnTo>
                    <a:pt x="1564605" y="811800"/>
                  </a:lnTo>
                  <a:lnTo>
                    <a:pt x="1625663" y="807410"/>
                  </a:lnTo>
                  <a:lnTo>
                    <a:pt x="1686601" y="802058"/>
                  </a:lnTo>
                  <a:lnTo>
                    <a:pt x="2753274" y="1266243"/>
                  </a:lnTo>
                  <a:lnTo>
                    <a:pt x="2126529" y="728779"/>
                  </a:lnTo>
                  <a:lnTo>
                    <a:pt x="2193191" y="710635"/>
                  </a:lnTo>
                  <a:lnTo>
                    <a:pt x="2255244" y="691309"/>
                  </a:lnTo>
                  <a:lnTo>
                    <a:pt x="2312605" y="670887"/>
                  </a:lnTo>
                  <a:lnTo>
                    <a:pt x="2365193" y="649453"/>
                  </a:lnTo>
                  <a:lnTo>
                    <a:pt x="2412924" y="627091"/>
                  </a:lnTo>
                  <a:lnTo>
                    <a:pt x="2455717" y="603886"/>
                  </a:lnTo>
                  <a:lnTo>
                    <a:pt x="2493490" y="579923"/>
                  </a:lnTo>
                  <a:lnTo>
                    <a:pt x="2526160" y="555284"/>
                  </a:lnTo>
                  <a:lnTo>
                    <a:pt x="2575864" y="504322"/>
                  </a:lnTo>
                  <a:lnTo>
                    <a:pt x="2604171" y="451675"/>
                  </a:lnTo>
                  <a:lnTo>
                    <a:pt x="2610424" y="398018"/>
                  </a:lnTo>
                  <a:lnTo>
                    <a:pt x="2605075" y="371021"/>
                  </a:lnTo>
                  <a:lnTo>
                    <a:pt x="2577014" y="317116"/>
                  </a:lnTo>
                  <a:lnTo>
                    <a:pt x="2534237" y="271517"/>
                  </a:lnTo>
                  <a:lnTo>
                    <a:pt x="2486694" y="235328"/>
                  </a:lnTo>
                  <a:lnTo>
                    <a:pt x="2429399" y="201273"/>
                  </a:lnTo>
                  <a:lnTo>
                    <a:pt x="2363035" y="169466"/>
                  </a:lnTo>
                  <a:lnTo>
                    <a:pt x="2326664" y="154441"/>
                  </a:lnTo>
                  <a:lnTo>
                    <a:pt x="2288283" y="140021"/>
                  </a:lnTo>
                  <a:lnTo>
                    <a:pt x="2247975" y="126221"/>
                  </a:lnTo>
                  <a:lnTo>
                    <a:pt x="2205827" y="113053"/>
                  </a:lnTo>
                  <a:lnTo>
                    <a:pt x="2161923" y="100534"/>
                  </a:lnTo>
                  <a:lnTo>
                    <a:pt x="2116349" y="88677"/>
                  </a:lnTo>
                  <a:lnTo>
                    <a:pt x="2069190" y="77496"/>
                  </a:lnTo>
                  <a:lnTo>
                    <a:pt x="2020532" y="67005"/>
                  </a:lnTo>
                  <a:lnTo>
                    <a:pt x="1970459" y="57220"/>
                  </a:lnTo>
                  <a:lnTo>
                    <a:pt x="1919058" y="48154"/>
                  </a:lnTo>
                  <a:lnTo>
                    <a:pt x="1866413" y="39822"/>
                  </a:lnTo>
                  <a:lnTo>
                    <a:pt x="1812610" y="32238"/>
                  </a:lnTo>
                  <a:lnTo>
                    <a:pt x="1757734" y="25416"/>
                  </a:lnTo>
                  <a:lnTo>
                    <a:pt x="1701871" y="19371"/>
                  </a:lnTo>
                  <a:lnTo>
                    <a:pt x="1645105" y="14116"/>
                  </a:lnTo>
                  <a:lnTo>
                    <a:pt x="1587522" y="9667"/>
                  </a:lnTo>
                  <a:lnTo>
                    <a:pt x="1529208" y="6037"/>
                  </a:lnTo>
                  <a:lnTo>
                    <a:pt x="1470248" y="3241"/>
                  </a:lnTo>
                  <a:lnTo>
                    <a:pt x="1410726" y="1294"/>
                  </a:lnTo>
                  <a:lnTo>
                    <a:pt x="1350729" y="208"/>
                  </a:lnTo>
                  <a:lnTo>
                    <a:pt x="1290342" y="0"/>
                  </a:lnTo>
                  <a:close/>
                </a:path>
              </a:pathLst>
            </a:custGeom>
            <a:solidFill>
              <a:srgbClr val="2D75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76766" y="4229808"/>
              <a:ext cx="2753360" cy="1266825"/>
            </a:xfrm>
            <a:custGeom>
              <a:avLst/>
              <a:gdLst/>
              <a:ahLst/>
              <a:cxnLst/>
              <a:rect l="l" t="t" r="r" b="b"/>
              <a:pathLst>
                <a:path w="2753360" h="1266825">
                  <a:moveTo>
                    <a:pt x="2753274" y="1266243"/>
                  </a:moveTo>
                  <a:lnTo>
                    <a:pt x="1686601" y="802058"/>
                  </a:lnTo>
                  <a:lnTo>
                    <a:pt x="1625663" y="807410"/>
                  </a:lnTo>
                  <a:lnTo>
                    <a:pt x="1564605" y="811800"/>
                  </a:lnTo>
                  <a:lnTo>
                    <a:pt x="1503510" y="815241"/>
                  </a:lnTo>
                  <a:lnTo>
                    <a:pt x="1442464" y="817749"/>
                  </a:lnTo>
                  <a:lnTo>
                    <a:pt x="1381553" y="819336"/>
                  </a:lnTo>
                  <a:lnTo>
                    <a:pt x="1320861" y="820019"/>
                  </a:lnTo>
                  <a:lnTo>
                    <a:pt x="1260475" y="819810"/>
                  </a:lnTo>
                  <a:lnTo>
                    <a:pt x="1200479" y="818725"/>
                  </a:lnTo>
                  <a:lnTo>
                    <a:pt x="1140958" y="816777"/>
                  </a:lnTo>
                  <a:lnTo>
                    <a:pt x="1081999" y="813981"/>
                  </a:lnTo>
                  <a:lnTo>
                    <a:pt x="1023686" y="810351"/>
                  </a:lnTo>
                  <a:lnTo>
                    <a:pt x="966105" y="805902"/>
                  </a:lnTo>
                  <a:lnTo>
                    <a:pt x="909341" y="800648"/>
                  </a:lnTo>
                  <a:lnTo>
                    <a:pt x="853479" y="794602"/>
                  </a:lnTo>
                  <a:lnTo>
                    <a:pt x="798605" y="787780"/>
                  </a:lnTo>
                  <a:lnTo>
                    <a:pt x="744803" y="780196"/>
                  </a:lnTo>
                  <a:lnTo>
                    <a:pt x="692160" y="771864"/>
                  </a:lnTo>
                  <a:lnTo>
                    <a:pt x="640761" y="762798"/>
                  </a:lnTo>
                  <a:lnTo>
                    <a:pt x="590691" y="753013"/>
                  </a:lnTo>
                  <a:lnTo>
                    <a:pt x="542035" y="742523"/>
                  </a:lnTo>
                  <a:lnTo>
                    <a:pt x="494878" y="731342"/>
                  </a:lnTo>
                  <a:lnTo>
                    <a:pt x="449306" y="719484"/>
                  </a:lnTo>
                  <a:lnTo>
                    <a:pt x="405405" y="706965"/>
                  </a:lnTo>
                  <a:lnTo>
                    <a:pt x="363259" y="693798"/>
                  </a:lnTo>
                  <a:lnTo>
                    <a:pt x="322954" y="679997"/>
                  </a:lnTo>
                  <a:lnTo>
                    <a:pt x="284575" y="665577"/>
                  </a:lnTo>
                  <a:lnTo>
                    <a:pt x="248208" y="650552"/>
                  </a:lnTo>
                  <a:lnTo>
                    <a:pt x="181850" y="618745"/>
                  </a:lnTo>
                  <a:lnTo>
                    <a:pt x="124561" y="584690"/>
                  </a:lnTo>
                  <a:lnTo>
                    <a:pt x="77025" y="548502"/>
                  </a:lnTo>
                  <a:lnTo>
                    <a:pt x="36862" y="506403"/>
                  </a:lnTo>
                  <a:lnTo>
                    <a:pt x="9754" y="459826"/>
                  </a:lnTo>
                  <a:lnTo>
                    <a:pt x="0" y="413440"/>
                  </a:lnTo>
                  <a:lnTo>
                    <a:pt x="1427" y="390438"/>
                  </a:lnTo>
                  <a:lnTo>
                    <a:pt x="16483" y="345059"/>
                  </a:lnTo>
                  <a:lnTo>
                    <a:pt x="47266" y="300831"/>
                  </a:lnTo>
                  <a:lnTo>
                    <a:pt x="93124" y="258139"/>
                  </a:lnTo>
                  <a:lnTo>
                    <a:pt x="153407" y="217366"/>
                  </a:lnTo>
                  <a:lnTo>
                    <a:pt x="188755" y="197819"/>
                  </a:lnTo>
                  <a:lnTo>
                    <a:pt x="227464" y="178897"/>
                  </a:lnTo>
                  <a:lnTo>
                    <a:pt x="269454" y="160646"/>
                  </a:lnTo>
                  <a:lnTo>
                    <a:pt x="314644" y="143115"/>
                  </a:lnTo>
                  <a:lnTo>
                    <a:pt x="362951" y="126352"/>
                  </a:lnTo>
                  <a:lnTo>
                    <a:pt x="414295" y="110404"/>
                  </a:lnTo>
                  <a:lnTo>
                    <a:pt x="468595" y="95321"/>
                  </a:lnTo>
                  <a:lnTo>
                    <a:pt x="525768" y="81150"/>
                  </a:lnTo>
                  <a:lnTo>
                    <a:pt x="585733" y="67938"/>
                  </a:lnTo>
                  <a:lnTo>
                    <a:pt x="648410" y="55735"/>
                  </a:lnTo>
                  <a:lnTo>
                    <a:pt x="713716" y="44587"/>
                  </a:lnTo>
                  <a:lnTo>
                    <a:pt x="781571" y="34544"/>
                  </a:lnTo>
                  <a:lnTo>
                    <a:pt x="851893" y="25652"/>
                  </a:lnTo>
                  <a:lnTo>
                    <a:pt x="924601" y="17960"/>
                  </a:lnTo>
                  <a:lnTo>
                    <a:pt x="985538" y="12608"/>
                  </a:lnTo>
                  <a:lnTo>
                    <a:pt x="1046597" y="8218"/>
                  </a:lnTo>
                  <a:lnTo>
                    <a:pt x="1107692" y="4777"/>
                  </a:lnTo>
                  <a:lnTo>
                    <a:pt x="1168738" y="2270"/>
                  </a:lnTo>
                  <a:lnTo>
                    <a:pt x="1229650" y="682"/>
                  </a:lnTo>
                  <a:lnTo>
                    <a:pt x="1290342" y="0"/>
                  </a:lnTo>
                  <a:lnTo>
                    <a:pt x="1350729" y="208"/>
                  </a:lnTo>
                  <a:lnTo>
                    <a:pt x="1410726" y="1294"/>
                  </a:lnTo>
                  <a:lnTo>
                    <a:pt x="1470248" y="3241"/>
                  </a:lnTo>
                  <a:lnTo>
                    <a:pt x="1529208" y="6037"/>
                  </a:lnTo>
                  <a:lnTo>
                    <a:pt x="1587522" y="9667"/>
                  </a:lnTo>
                  <a:lnTo>
                    <a:pt x="1645105" y="14116"/>
                  </a:lnTo>
                  <a:lnTo>
                    <a:pt x="1701871" y="19371"/>
                  </a:lnTo>
                  <a:lnTo>
                    <a:pt x="1757734" y="25416"/>
                  </a:lnTo>
                  <a:lnTo>
                    <a:pt x="1812610" y="32238"/>
                  </a:lnTo>
                  <a:lnTo>
                    <a:pt x="1866413" y="39822"/>
                  </a:lnTo>
                  <a:lnTo>
                    <a:pt x="1919058" y="48154"/>
                  </a:lnTo>
                  <a:lnTo>
                    <a:pt x="1970459" y="57220"/>
                  </a:lnTo>
                  <a:lnTo>
                    <a:pt x="2020532" y="67005"/>
                  </a:lnTo>
                  <a:lnTo>
                    <a:pt x="2069190" y="77496"/>
                  </a:lnTo>
                  <a:lnTo>
                    <a:pt x="2116349" y="88677"/>
                  </a:lnTo>
                  <a:lnTo>
                    <a:pt x="2161923" y="100534"/>
                  </a:lnTo>
                  <a:lnTo>
                    <a:pt x="2205827" y="113053"/>
                  </a:lnTo>
                  <a:lnTo>
                    <a:pt x="2247975" y="126221"/>
                  </a:lnTo>
                  <a:lnTo>
                    <a:pt x="2288283" y="140021"/>
                  </a:lnTo>
                  <a:lnTo>
                    <a:pt x="2326664" y="154441"/>
                  </a:lnTo>
                  <a:lnTo>
                    <a:pt x="2363035" y="169466"/>
                  </a:lnTo>
                  <a:lnTo>
                    <a:pt x="2429399" y="201273"/>
                  </a:lnTo>
                  <a:lnTo>
                    <a:pt x="2486694" y="235328"/>
                  </a:lnTo>
                  <a:lnTo>
                    <a:pt x="2534237" y="271517"/>
                  </a:lnTo>
                  <a:lnTo>
                    <a:pt x="2577014" y="317116"/>
                  </a:lnTo>
                  <a:lnTo>
                    <a:pt x="2605075" y="371021"/>
                  </a:lnTo>
                  <a:lnTo>
                    <a:pt x="2610424" y="398018"/>
                  </a:lnTo>
                  <a:lnTo>
                    <a:pt x="2610095" y="424930"/>
                  </a:lnTo>
                  <a:lnTo>
                    <a:pt x="2592733" y="478167"/>
                  </a:lnTo>
                  <a:lnTo>
                    <a:pt x="2553645" y="530056"/>
                  </a:lnTo>
                  <a:lnTo>
                    <a:pt x="2493490" y="579923"/>
                  </a:lnTo>
                  <a:lnTo>
                    <a:pt x="2455717" y="603886"/>
                  </a:lnTo>
                  <a:lnTo>
                    <a:pt x="2412924" y="627091"/>
                  </a:lnTo>
                  <a:lnTo>
                    <a:pt x="2365193" y="649453"/>
                  </a:lnTo>
                  <a:lnTo>
                    <a:pt x="2312605" y="670887"/>
                  </a:lnTo>
                  <a:lnTo>
                    <a:pt x="2255244" y="691309"/>
                  </a:lnTo>
                  <a:lnTo>
                    <a:pt x="2193191" y="710635"/>
                  </a:lnTo>
                  <a:lnTo>
                    <a:pt x="2126529" y="728779"/>
                  </a:lnTo>
                  <a:lnTo>
                    <a:pt x="2753274" y="1266243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1619250" y="4271264"/>
            <a:ext cx="9607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4320" marR="5080" indent="-262255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Georgia"/>
                <a:cs typeface="Georgia"/>
              </a:rPr>
              <a:t>EMD</a:t>
            </a:r>
            <a:r>
              <a:rPr sz="1800" spc="-18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FFFFFF"/>
                </a:solidFill>
                <a:latin typeface="Georgia"/>
                <a:cs typeface="Georgia"/>
              </a:rPr>
              <a:t>Fee  </a:t>
            </a:r>
            <a:r>
              <a:rPr sz="1800" spc="-5" dirty="0">
                <a:solidFill>
                  <a:srgbClr val="FFFFFF"/>
                </a:solidFill>
                <a:latin typeface="Georgia"/>
                <a:cs typeface="Georgia"/>
              </a:rPr>
              <a:t>de</a:t>
            </a:r>
            <a:r>
              <a:rPr sz="1800" spc="5" dirty="0">
                <a:solidFill>
                  <a:srgbClr val="FFFFFF"/>
                </a:solidFill>
                <a:latin typeface="Georgia"/>
                <a:cs typeface="Georgia"/>
              </a:rPr>
              <a:t>t</a:t>
            </a:r>
            <a:r>
              <a:rPr sz="1800" dirty="0">
                <a:solidFill>
                  <a:srgbClr val="FFFFFF"/>
                </a:solidFill>
                <a:latin typeface="Georgia"/>
                <a:cs typeface="Georgia"/>
              </a:rPr>
              <a:t>ai</a:t>
            </a:r>
            <a:r>
              <a:rPr sz="1800" spc="5" dirty="0">
                <a:solidFill>
                  <a:srgbClr val="FFFFFF"/>
                </a:solidFill>
                <a:latin typeface="Georgia"/>
                <a:cs typeface="Georgia"/>
              </a:rPr>
              <a:t>l</a:t>
            </a:r>
            <a:r>
              <a:rPr sz="1800" dirty="0">
                <a:solidFill>
                  <a:srgbClr val="FFFFFF"/>
                </a:solidFill>
                <a:latin typeface="Georgia"/>
                <a:cs typeface="Georgia"/>
              </a:rPr>
              <a:t>s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16" name="object 4"/>
          <p:cNvSpPr/>
          <p:nvPr/>
        </p:nvSpPr>
        <p:spPr>
          <a:xfrm>
            <a:off x="0" y="6626350"/>
            <a:ext cx="786384" cy="2286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928359" y="5548884"/>
              <a:ext cx="4463795" cy="114757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000750" y="5583173"/>
              <a:ext cx="4185920" cy="1003300"/>
            </a:xfrm>
            <a:custGeom>
              <a:avLst/>
              <a:gdLst/>
              <a:ahLst/>
              <a:cxnLst/>
              <a:rect l="l" t="t" r="r" b="b"/>
              <a:pathLst>
                <a:path w="4185920" h="1003300">
                  <a:moveTo>
                    <a:pt x="2463292" y="0"/>
                  </a:moveTo>
                  <a:lnTo>
                    <a:pt x="167132" y="0"/>
                  </a:lnTo>
                  <a:lnTo>
                    <a:pt x="122693" y="5970"/>
                  </a:lnTo>
                  <a:lnTo>
                    <a:pt x="82766" y="22818"/>
                  </a:lnTo>
                  <a:lnTo>
                    <a:pt x="48942" y="48952"/>
                  </a:lnTo>
                  <a:lnTo>
                    <a:pt x="22812" y="82777"/>
                  </a:lnTo>
                  <a:lnTo>
                    <a:pt x="5968" y="122701"/>
                  </a:lnTo>
                  <a:lnTo>
                    <a:pt x="0" y="167131"/>
                  </a:lnTo>
                  <a:lnTo>
                    <a:pt x="0" y="835660"/>
                  </a:lnTo>
                  <a:lnTo>
                    <a:pt x="5968" y="880090"/>
                  </a:lnTo>
                  <a:lnTo>
                    <a:pt x="22812" y="920014"/>
                  </a:lnTo>
                  <a:lnTo>
                    <a:pt x="48942" y="953839"/>
                  </a:lnTo>
                  <a:lnTo>
                    <a:pt x="82766" y="979973"/>
                  </a:lnTo>
                  <a:lnTo>
                    <a:pt x="122693" y="996821"/>
                  </a:lnTo>
                  <a:lnTo>
                    <a:pt x="167132" y="1002791"/>
                  </a:lnTo>
                  <a:lnTo>
                    <a:pt x="2463292" y="1002791"/>
                  </a:lnTo>
                  <a:lnTo>
                    <a:pt x="2507730" y="996821"/>
                  </a:lnTo>
                  <a:lnTo>
                    <a:pt x="2547657" y="979973"/>
                  </a:lnTo>
                  <a:lnTo>
                    <a:pt x="2581481" y="953839"/>
                  </a:lnTo>
                  <a:lnTo>
                    <a:pt x="2607611" y="920014"/>
                  </a:lnTo>
                  <a:lnTo>
                    <a:pt x="2624455" y="880090"/>
                  </a:lnTo>
                  <a:lnTo>
                    <a:pt x="2630424" y="835660"/>
                  </a:lnTo>
                  <a:lnTo>
                    <a:pt x="4185411" y="598068"/>
                  </a:lnTo>
                  <a:lnTo>
                    <a:pt x="2630424" y="584961"/>
                  </a:lnTo>
                  <a:lnTo>
                    <a:pt x="2630424" y="167131"/>
                  </a:lnTo>
                  <a:lnTo>
                    <a:pt x="2624455" y="122701"/>
                  </a:lnTo>
                  <a:lnTo>
                    <a:pt x="2607611" y="82777"/>
                  </a:lnTo>
                  <a:lnTo>
                    <a:pt x="2581481" y="48952"/>
                  </a:lnTo>
                  <a:lnTo>
                    <a:pt x="2547657" y="22818"/>
                  </a:lnTo>
                  <a:lnTo>
                    <a:pt x="2507730" y="5970"/>
                  </a:lnTo>
                  <a:lnTo>
                    <a:pt x="2463292" y="0"/>
                  </a:lnTo>
                  <a:close/>
                </a:path>
              </a:pathLst>
            </a:custGeom>
            <a:solidFill>
              <a:srgbClr val="2D75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000750" y="5583173"/>
              <a:ext cx="4185920" cy="1003300"/>
            </a:xfrm>
            <a:custGeom>
              <a:avLst/>
              <a:gdLst/>
              <a:ahLst/>
              <a:cxnLst/>
              <a:rect l="l" t="t" r="r" b="b"/>
              <a:pathLst>
                <a:path w="4185920" h="1003300">
                  <a:moveTo>
                    <a:pt x="0" y="167131"/>
                  </a:moveTo>
                  <a:lnTo>
                    <a:pt x="5968" y="122701"/>
                  </a:lnTo>
                  <a:lnTo>
                    <a:pt x="22812" y="82777"/>
                  </a:lnTo>
                  <a:lnTo>
                    <a:pt x="48942" y="48952"/>
                  </a:lnTo>
                  <a:lnTo>
                    <a:pt x="82766" y="22818"/>
                  </a:lnTo>
                  <a:lnTo>
                    <a:pt x="122693" y="5970"/>
                  </a:lnTo>
                  <a:lnTo>
                    <a:pt x="167132" y="0"/>
                  </a:lnTo>
                  <a:lnTo>
                    <a:pt x="1534414" y="0"/>
                  </a:lnTo>
                  <a:lnTo>
                    <a:pt x="2192020" y="0"/>
                  </a:lnTo>
                  <a:lnTo>
                    <a:pt x="2463292" y="0"/>
                  </a:lnTo>
                  <a:lnTo>
                    <a:pt x="2507730" y="5970"/>
                  </a:lnTo>
                  <a:lnTo>
                    <a:pt x="2547657" y="22818"/>
                  </a:lnTo>
                  <a:lnTo>
                    <a:pt x="2581481" y="48952"/>
                  </a:lnTo>
                  <a:lnTo>
                    <a:pt x="2607611" y="82777"/>
                  </a:lnTo>
                  <a:lnTo>
                    <a:pt x="2624455" y="122701"/>
                  </a:lnTo>
                  <a:lnTo>
                    <a:pt x="2630424" y="167131"/>
                  </a:lnTo>
                  <a:lnTo>
                    <a:pt x="2630424" y="584961"/>
                  </a:lnTo>
                  <a:lnTo>
                    <a:pt x="4185411" y="598068"/>
                  </a:lnTo>
                  <a:lnTo>
                    <a:pt x="2630424" y="835660"/>
                  </a:lnTo>
                  <a:lnTo>
                    <a:pt x="2624455" y="880090"/>
                  </a:lnTo>
                  <a:lnTo>
                    <a:pt x="2607611" y="920014"/>
                  </a:lnTo>
                  <a:lnTo>
                    <a:pt x="2581481" y="953839"/>
                  </a:lnTo>
                  <a:lnTo>
                    <a:pt x="2547657" y="979973"/>
                  </a:lnTo>
                  <a:lnTo>
                    <a:pt x="2507730" y="996821"/>
                  </a:lnTo>
                  <a:lnTo>
                    <a:pt x="2463292" y="1002791"/>
                  </a:lnTo>
                  <a:lnTo>
                    <a:pt x="2192020" y="1002791"/>
                  </a:lnTo>
                  <a:lnTo>
                    <a:pt x="1534414" y="1002791"/>
                  </a:lnTo>
                  <a:lnTo>
                    <a:pt x="167132" y="1002791"/>
                  </a:lnTo>
                  <a:lnTo>
                    <a:pt x="122693" y="996821"/>
                  </a:lnTo>
                  <a:lnTo>
                    <a:pt x="82766" y="979973"/>
                  </a:lnTo>
                  <a:lnTo>
                    <a:pt x="48942" y="953839"/>
                  </a:lnTo>
                  <a:lnTo>
                    <a:pt x="22812" y="920014"/>
                  </a:lnTo>
                  <a:lnTo>
                    <a:pt x="5968" y="880090"/>
                  </a:lnTo>
                  <a:lnTo>
                    <a:pt x="0" y="835660"/>
                  </a:lnTo>
                  <a:lnTo>
                    <a:pt x="0" y="584961"/>
                  </a:lnTo>
                  <a:lnTo>
                    <a:pt x="0" y="167131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6415278" y="5661761"/>
            <a:ext cx="185547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1905" algn="ctr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Georgia"/>
                <a:cs typeface="Georgia"/>
              </a:rPr>
              <a:t>Click Freeze </a:t>
            </a:r>
            <a:r>
              <a:rPr sz="1800" dirty="0">
                <a:solidFill>
                  <a:srgbClr val="FFFFFF"/>
                </a:solidFill>
                <a:latin typeface="Georgia"/>
                <a:cs typeface="Georgia"/>
              </a:rPr>
              <a:t>Bid  </a:t>
            </a:r>
            <a:r>
              <a:rPr sz="1800" spc="-5" dirty="0">
                <a:solidFill>
                  <a:srgbClr val="FFFFFF"/>
                </a:solidFill>
                <a:latin typeface="Georgia"/>
                <a:cs typeface="Georgia"/>
              </a:rPr>
              <a:t>Submission for  </a:t>
            </a:r>
            <a:r>
              <a:rPr sz="1800" dirty="0">
                <a:solidFill>
                  <a:srgbClr val="FFFFFF"/>
                </a:solidFill>
                <a:latin typeface="Georgia"/>
                <a:cs typeface="Georgia"/>
              </a:rPr>
              <a:t>ackn</a:t>
            </a:r>
            <a:r>
              <a:rPr sz="1800" spc="5" dirty="0">
                <a:solidFill>
                  <a:srgbClr val="FFFFFF"/>
                </a:solidFill>
                <a:latin typeface="Georgia"/>
                <a:cs typeface="Georgia"/>
              </a:rPr>
              <a:t>o</a:t>
            </a:r>
            <a:r>
              <a:rPr sz="1800" dirty="0">
                <a:solidFill>
                  <a:srgbClr val="FFFFFF"/>
                </a:solidFill>
                <a:latin typeface="Georgia"/>
                <a:cs typeface="Georgia"/>
              </a:rPr>
              <a:t>wl</a:t>
            </a:r>
            <a:r>
              <a:rPr sz="1800" spc="5" dirty="0">
                <a:solidFill>
                  <a:srgbClr val="FFFFFF"/>
                </a:solidFill>
                <a:latin typeface="Georgia"/>
                <a:cs typeface="Georgia"/>
              </a:rPr>
              <a:t>e</a:t>
            </a:r>
            <a:r>
              <a:rPr sz="1800" spc="-5" dirty="0">
                <a:solidFill>
                  <a:srgbClr val="FFFFFF"/>
                </a:solidFill>
                <a:latin typeface="Georgia"/>
                <a:cs typeface="Georgia"/>
              </a:rPr>
              <a:t>d</a:t>
            </a:r>
            <a:r>
              <a:rPr sz="1800" spc="-20" dirty="0">
                <a:solidFill>
                  <a:srgbClr val="FFFFFF"/>
                </a:solidFill>
                <a:latin typeface="Georgia"/>
                <a:cs typeface="Georgia"/>
              </a:rPr>
              <a:t>g</a:t>
            </a:r>
            <a:r>
              <a:rPr sz="1800" dirty="0">
                <a:solidFill>
                  <a:srgbClr val="FFFFFF"/>
                </a:solidFill>
                <a:latin typeface="Georgia"/>
                <a:cs typeface="Georgia"/>
              </a:rPr>
              <a:t>em</a:t>
            </a:r>
            <a:r>
              <a:rPr sz="1800" spc="5" dirty="0">
                <a:solidFill>
                  <a:srgbClr val="FFFFFF"/>
                </a:solidFill>
                <a:latin typeface="Georgia"/>
                <a:cs typeface="Georgia"/>
              </a:rPr>
              <a:t>e</a:t>
            </a:r>
            <a:r>
              <a:rPr sz="1800" dirty="0">
                <a:solidFill>
                  <a:srgbClr val="FFFFFF"/>
                </a:solidFill>
                <a:latin typeface="Georgia"/>
                <a:cs typeface="Georgia"/>
              </a:rPr>
              <a:t>nt</a:t>
            </a:r>
            <a:endParaRPr sz="1800">
              <a:latin typeface="Georgia"/>
              <a:cs typeface="Georgia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8996171" y="2900172"/>
            <a:ext cx="2755900" cy="1884045"/>
            <a:chOff x="8996171" y="2900172"/>
            <a:chExt cx="2755900" cy="1884045"/>
          </a:xfrm>
        </p:grpSpPr>
        <p:sp>
          <p:nvSpPr>
            <p:cNvPr id="9" name="object 9"/>
            <p:cNvSpPr/>
            <p:nvPr/>
          </p:nvSpPr>
          <p:spPr>
            <a:xfrm>
              <a:off x="8996171" y="2900172"/>
              <a:ext cx="2755392" cy="188366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068262" y="2934386"/>
              <a:ext cx="2611755" cy="1701800"/>
            </a:xfrm>
            <a:custGeom>
              <a:avLst/>
              <a:gdLst/>
              <a:ahLst/>
              <a:cxnLst/>
              <a:rect l="l" t="t" r="r" b="b"/>
              <a:pathLst>
                <a:path w="2611754" h="1701800">
                  <a:moveTo>
                    <a:pt x="1332193" y="0"/>
                  </a:moveTo>
                  <a:lnTo>
                    <a:pt x="1275568" y="39"/>
                  </a:lnTo>
                  <a:lnTo>
                    <a:pt x="1219208" y="1083"/>
                  </a:lnTo>
                  <a:lnTo>
                    <a:pt x="1163188" y="3117"/>
                  </a:lnTo>
                  <a:lnTo>
                    <a:pt x="1107584" y="6128"/>
                  </a:lnTo>
                  <a:lnTo>
                    <a:pt x="1052469" y="10104"/>
                  </a:lnTo>
                  <a:lnTo>
                    <a:pt x="997919" y="15031"/>
                  </a:lnTo>
                  <a:lnTo>
                    <a:pt x="944008" y="20896"/>
                  </a:lnTo>
                  <a:lnTo>
                    <a:pt x="890811" y="27686"/>
                  </a:lnTo>
                  <a:lnTo>
                    <a:pt x="838403" y="35386"/>
                  </a:lnTo>
                  <a:lnTo>
                    <a:pt x="786858" y="43985"/>
                  </a:lnTo>
                  <a:lnTo>
                    <a:pt x="736251" y="53469"/>
                  </a:lnTo>
                  <a:lnTo>
                    <a:pt x="686657" y="63824"/>
                  </a:lnTo>
                  <a:lnTo>
                    <a:pt x="638150" y="75038"/>
                  </a:lnTo>
                  <a:lnTo>
                    <a:pt x="590806" y="87097"/>
                  </a:lnTo>
                  <a:lnTo>
                    <a:pt x="544699" y="99988"/>
                  </a:lnTo>
                  <a:lnTo>
                    <a:pt x="499903" y="113697"/>
                  </a:lnTo>
                  <a:lnTo>
                    <a:pt x="456494" y="128213"/>
                  </a:lnTo>
                  <a:lnTo>
                    <a:pt x="414546" y="143520"/>
                  </a:lnTo>
                  <a:lnTo>
                    <a:pt x="374133" y="159607"/>
                  </a:lnTo>
                  <a:lnTo>
                    <a:pt x="335332" y="176459"/>
                  </a:lnTo>
                  <a:lnTo>
                    <a:pt x="298216" y="194064"/>
                  </a:lnTo>
                  <a:lnTo>
                    <a:pt x="262859" y="212408"/>
                  </a:lnTo>
                  <a:lnTo>
                    <a:pt x="229338" y="231479"/>
                  </a:lnTo>
                  <a:lnTo>
                    <a:pt x="168098" y="271745"/>
                  </a:lnTo>
                  <a:lnTo>
                    <a:pt x="115093" y="314757"/>
                  </a:lnTo>
                  <a:lnTo>
                    <a:pt x="67318" y="364765"/>
                  </a:lnTo>
                  <a:lnTo>
                    <a:pt x="29869" y="420282"/>
                  </a:lnTo>
                  <a:lnTo>
                    <a:pt x="7579" y="476125"/>
                  </a:lnTo>
                  <a:lnTo>
                    <a:pt x="0" y="531872"/>
                  </a:lnTo>
                  <a:lnTo>
                    <a:pt x="1586" y="559577"/>
                  </a:lnTo>
                  <a:lnTo>
                    <a:pt x="15233" y="614388"/>
                  </a:lnTo>
                  <a:lnTo>
                    <a:pt x="42472" y="668047"/>
                  </a:lnTo>
                  <a:lnTo>
                    <a:pt x="82855" y="720133"/>
                  </a:lnTo>
                  <a:lnTo>
                    <a:pt x="135935" y="770223"/>
                  </a:lnTo>
                  <a:lnTo>
                    <a:pt x="167097" y="794388"/>
                  </a:lnTo>
                  <a:lnTo>
                    <a:pt x="201265" y="817896"/>
                  </a:lnTo>
                  <a:lnTo>
                    <a:pt x="238383" y="840694"/>
                  </a:lnTo>
                  <a:lnTo>
                    <a:pt x="278396" y="862729"/>
                  </a:lnTo>
                  <a:lnTo>
                    <a:pt x="321248" y="883949"/>
                  </a:lnTo>
                  <a:lnTo>
                    <a:pt x="366882" y="904301"/>
                  </a:lnTo>
                  <a:lnTo>
                    <a:pt x="415243" y="923733"/>
                  </a:lnTo>
                  <a:lnTo>
                    <a:pt x="466274" y="942190"/>
                  </a:lnTo>
                  <a:lnTo>
                    <a:pt x="519921" y="959621"/>
                  </a:lnTo>
                  <a:lnTo>
                    <a:pt x="576126" y="975974"/>
                  </a:lnTo>
                  <a:lnTo>
                    <a:pt x="634834" y="991194"/>
                  </a:lnTo>
                  <a:lnTo>
                    <a:pt x="695990" y="1005230"/>
                  </a:lnTo>
                  <a:lnTo>
                    <a:pt x="759536" y="1018028"/>
                  </a:lnTo>
                  <a:lnTo>
                    <a:pt x="825418" y="1029537"/>
                  </a:lnTo>
                  <a:lnTo>
                    <a:pt x="771570" y="1701621"/>
                  </a:lnTo>
                  <a:lnTo>
                    <a:pt x="1315130" y="1066875"/>
                  </a:lnTo>
                  <a:lnTo>
                    <a:pt x="1376256" y="1066103"/>
                  </a:lnTo>
                  <a:lnTo>
                    <a:pt x="1436812" y="1064185"/>
                  </a:lnTo>
                  <a:lnTo>
                    <a:pt x="1496722" y="1061140"/>
                  </a:lnTo>
                  <a:lnTo>
                    <a:pt x="1555909" y="1056990"/>
                  </a:lnTo>
                  <a:lnTo>
                    <a:pt x="1614295" y="1051758"/>
                  </a:lnTo>
                  <a:lnTo>
                    <a:pt x="1671804" y="1045464"/>
                  </a:lnTo>
                  <a:lnTo>
                    <a:pt x="1728359" y="1038129"/>
                  </a:lnTo>
                  <a:lnTo>
                    <a:pt x="1783884" y="1029776"/>
                  </a:lnTo>
                  <a:lnTo>
                    <a:pt x="1838300" y="1020426"/>
                  </a:lnTo>
                  <a:lnTo>
                    <a:pt x="1891531" y="1010100"/>
                  </a:lnTo>
                  <a:lnTo>
                    <a:pt x="1943501" y="998820"/>
                  </a:lnTo>
                  <a:lnTo>
                    <a:pt x="1994132" y="986607"/>
                  </a:lnTo>
                  <a:lnTo>
                    <a:pt x="2043348" y="973482"/>
                  </a:lnTo>
                  <a:lnTo>
                    <a:pt x="2091071" y="959468"/>
                  </a:lnTo>
                  <a:lnTo>
                    <a:pt x="2137225" y="944585"/>
                  </a:lnTo>
                  <a:lnTo>
                    <a:pt x="2181733" y="928855"/>
                  </a:lnTo>
                  <a:lnTo>
                    <a:pt x="2224517" y="912299"/>
                  </a:lnTo>
                  <a:lnTo>
                    <a:pt x="2265502" y="894939"/>
                  </a:lnTo>
                  <a:lnTo>
                    <a:pt x="2304609" y="876797"/>
                  </a:lnTo>
                  <a:lnTo>
                    <a:pt x="2341762" y="857894"/>
                  </a:lnTo>
                  <a:lnTo>
                    <a:pt x="2376885" y="838250"/>
                  </a:lnTo>
                  <a:lnTo>
                    <a:pt x="2409900" y="817889"/>
                  </a:lnTo>
                  <a:lnTo>
                    <a:pt x="2469299" y="775097"/>
                  </a:lnTo>
                  <a:lnTo>
                    <a:pt x="2519344" y="729690"/>
                  </a:lnTo>
                  <a:lnTo>
                    <a:pt x="2564539" y="674493"/>
                  </a:lnTo>
                  <a:lnTo>
                    <a:pt x="2594353" y="618760"/>
                  </a:lnTo>
                  <a:lnTo>
                    <a:pt x="2609232" y="562912"/>
                  </a:lnTo>
                  <a:lnTo>
                    <a:pt x="2611211" y="535077"/>
                  </a:lnTo>
                  <a:lnTo>
                    <a:pt x="2609624" y="507372"/>
                  </a:lnTo>
                  <a:lnTo>
                    <a:pt x="2595977" y="452562"/>
                  </a:lnTo>
                  <a:lnTo>
                    <a:pt x="2568738" y="398903"/>
                  </a:lnTo>
                  <a:lnTo>
                    <a:pt x="2528355" y="346817"/>
                  </a:lnTo>
                  <a:lnTo>
                    <a:pt x="2475275" y="296727"/>
                  </a:lnTo>
                  <a:lnTo>
                    <a:pt x="2444113" y="272562"/>
                  </a:lnTo>
                  <a:lnTo>
                    <a:pt x="2409945" y="249054"/>
                  </a:lnTo>
                  <a:lnTo>
                    <a:pt x="2372827" y="226256"/>
                  </a:lnTo>
                  <a:lnTo>
                    <a:pt x="2332814" y="204220"/>
                  </a:lnTo>
                  <a:lnTo>
                    <a:pt x="2289963" y="183000"/>
                  </a:lnTo>
                  <a:lnTo>
                    <a:pt x="2244328" y="162648"/>
                  </a:lnTo>
                  <a:lnTo>
                    <a:pt x="2195968" y="143217"/>
                  </a:lnTo>
                  <a:lnTo>
                    <a:pt x="2144936" y="124759"/>
                  </a:lnTo>
                  <a:lnTo>
                    <a:pt x="2091289" y="107328"/>
                  </a:lnTo>
                  <a:lnTo>
                    <a:pt x="2035084" y="90976"/>
                  </a:lnTo>
                  <a:lnTo>
                    <a:pt x="1976376" y="75755"/>
                  </a:lnTo>
                  <a:lnTo>
                    <a:pt x="1915220" y="61720"/>
                  </a:lnTo>
                  <a:lnTo>
                    <a:pt x="1851674" y="48921"/>
                  </a:lnTo>
                  <a:lnTo>
                    <a:pt x="1785792" y="37413"/>
                  </a:lnTo>
                  <a:lnTo>
                    <a:pt x="1729732" y="28944"/>
                  </a:lnTo>
                  <a:lnTo>
                    <a:pt x="1673339" y="21586"/>
                  </a:lnTo>
                  <a:lnTo>
                    <a:pt x="1616689" y="15324"/>
                  </a:lnTo>
                  <a:lnTo>
                    <a:pt x="1559856" y="10145"/>
                  </a:lnTo>
                  <a:lnTo>
                    <a:pt x="1502916" y="6037"/>
                  </a:lnTo>
                  <a:lnTo>
                    <a:pt x="1445942" y="2985"/>
                  </a:lnTo>
                  <a:lnTo>
                    <a:pt x="1389009" y="977"/>
                  </a:lnTo>
                  <a:lnTo>
                    <a:pt x="1332193" y="0"/>
                  </a:lnTo>
                  <a:close/>
                </a:path>
              </a:pathLst>
            </a:custGeom>
            <a:solidFill>
              <a:srgbClr val="2D75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9068262" y="2934386"/>
              <a:ext cx="2611755" cy="1701800"/>
            </a:xfrm>
            <a:custGeom>
              <a:avLst/>
              <a:gdLst/>
              <a:ahLst/>
              <a:cxnLst/>
              <a:rect l="l" t="t" r="r" b="b"/>
              <a:pathLst>
                <a:path w="2611754" h="1701800">
                  <a:moveTo>
                    <a:pt x="771570" y="1701621"/>
                  </a:moveTo>
                  <a:lnTo>
                    <a:pt x="825418" y="1029537"/>
                  </a:lnTo>
                  <a:lnTo>
                    <a:pt x="759536" y="1018028"/>
                  </a:lnTo>
                  <a:lnTo>
                    <a:pt x="695990" y="1005230"/>
                  </a:lnTo>
                  <a:lnTo>
                    <a:pt x="634834" y="991194"/>
                  </a:lnTo>
                  <a:lnTo>
                    <a:pt x="576126" y="975974"/>
                  </a:lnTo>
                  <a:lnTo>
                    <a:pt x="519921" y="959621"/>
                  </a:lnTo>
                  <a:lnTo>
                    <a:pt x="466274" y="942190"/>
                  </a:lnTo>
                  <a:lnTo>
                    <a:pt x="415243" y="923733"/>
                  </a:lnTo>
                  <a:lnTo>
                    <a:pt x="366882" y="904301"/>
                  </a:lnTo>
                  <a:lnTo>
                    <a:pt x="321248" y="883949"/>
                  </a:lnTo>
                  <a:lnTo>
                    <a:pt x="278396" y="862729"/>
                  </a:lnTo>
                  <a:lnTo>
                    <a:pt x="238383" y="840694"/>
                  </a:lnTo>
                  <a:lnTo>
                    <a:pt x="201265" y="817896"/>
                  </a:lnTo>
                  <a:lnTo>
                    <a:pt x="167097" y="794388"/>
                  </a:lnTo>
                  <a:lnTo>
                    <a:pt x="135935" y="770223"/>
                  </a:lnTo>
                  <a:lnTo>
                    <a:pt x="82855" y="720133"/>
                  </a:lnTo>
                  <a:lnTo>
                    <a:pt x="42472" y="668047"/>
                  </a:lnTo>
                  <a:lnTo>
                    <a:pt x="15233" y="614388"/>
                  </a:lnTo>
                  <a:lnTo>
                    <a:pt x="1586" y="559577"/>
                  </a:lnTo>
                  <a:lnTo>
                    <a:pt x="0" y="531872"/>
                  </a:lnTo>
                  <a:lnTo>
                    <a:pt x="1979" y="504037"/>
                  </a:lnTo>
                  <a:lnTo>
                    <a:pt x="16858" y="448190"/>
                  </a:lnTo>
                  <a:lnTo>
                    <a:pt x="46671" y="392456"/>
                  </a:lnTo>
                  <a:lnTo>
                    <a:pt x="91866" y="337260"/>
                  </a:lnTo>
                  <a:lnTo>
                    <a:pt x="140529" y="292914"/>
                  </a:lnTo>
                  <a:lnTo>
                    <a:pt x="197726" y="251262"/>
                  </a:lnTo>
                  <a:lnTo>
                    <a:pt x="262859" y="212408"/>
                  </a:lnTo>
                  <a:lnTo>
                    <a:pt x="298216" y="194064"/>
                  </a:lnTo>
                  <a:lnTo>
                    <a:pt x="335332" y="176459"/>
                  </a:lnTo>
                  <a:lnTo>
                    <a:pt x="374133" y="159607"/>
                  </a:lnTo>
                  <a:lnTo>
                    <a:pt x="414546" y="143520"/>
                  </a:lnTo>
                  <a:lnTo>
                    <a:pt x="456494" y="128213"/>
                  </a:lnTo>
                  <a:lnTo>
                    <a:pt x="499903" y="113697"/>
                  </a:lnTo>
                  <a:lnTo>
                    <a:pt x="544699" y="99988"/>
                  </a:lnTo>
                  <a:lnTo>
                    <a:pt x="590806" y="87097"/>
                  </a:lnTo>
                  <a:lnTo>
                    <a:pt x="638150" y="75038"/>
                  </a:lnTo>
                  <a:lnTo>
                    <a:pt x="686657" y="63824"/>
                  </a:lnTo>
                  <a:lnTo>
                    <a:pt x="736251" y="53469"/>
                  </a:lnTo>
                  <a:lnTo>
                    <a:pt x="786858" y="43985"/>
                  </a:lnTo>
                  <a:lnTo>
                    <a:pt x="838403" y="35386"/>
                  </a:lnTo>
                  <a:lnTo>
                    <a:pt x="890811" y="27686"/>
                  </a:lnTo>
                  <a:lnTo>
                    <a:pt x="944008" y="20896"/>
                  </a:lnTo>
                  <a:lnTo>
                    <a:pt x="997919" y="15031"/>
                  </a:lnTo>
                  <a:lnTo>
                    <a:pt x="1052469" y="10104"/>
                  </a:lnTo>
                  <a:lnTo>
                    <a:pt x="1107584" y="6128"/>
                  </a:lnTo>
                  <a:lnTo>
                    <a:pt x="1163188" y="3117"/>
                  </a:lnTo>
                  <a:lnTo>
                    <a:pt x="1219208" y="1083"/>
                  </a:lnTo>
                  <a:lnTo>
                    <a:pt x="1275568" y="39"/>
                  </a:lnTo>
                  <a:lnTo>
                    <a:pt x="1332193" y="0"/>
                  </a:lnTo>
                  <a:lnTo>
                    <a:pt x="1389009" y="977"/>
                  </a:lnTo>
                  <a:lnTo>
                    <a:pt x="1445942" y="2985"/>
                  </a:lnTo>
                  <a:lnTo>
                    <a:pt x="1502916" y="6037"/>
                  </a:lnTo>
                  <a:lnTo>
                    <a:pt x="1559856" y="10145"/>
                  </a:lnTo>
                  <a:lnTo>
                    <a:pt x="1616689" y="15324"/>
                  </a:lnTo>
                  <a:lnTo>
                    <a:pt x="1673339" y="21586"/>
                  </a:lnTo>
                  <a:lnTo>
                    <a:pt x="1729732" y="28944"/>
                  </a:lnTo>
                  <a:lnTo>
                    <a:pt x="1785792" y="37413"/>
                  </a:lnTo>
                  <a:lnTo>
                    <a:pt x="1851674" y="48921"/>
                  </a:lnTo>
                  <a:lnTo>
                    <a:pt x="1915220" y="61720"/>
                  </a:lnTo>
                  <a:lnTo>
                    <a:pt x="1976376" y="75755"/>
                  </a:lnTo>
                  <a:lnTo>
                    <a:pt x="2035084" y="90976"/>
                  </a:lnTo>
                  <a:lnTo>
                    <a:pt x="2091289" y="107328"/>
                  </a:lnTo>
                  <a:lnTo>
                    <a:pt x="2144936" y="124759"/>
                  </a:lnTo>
                  <a:lnTo>
                    <a:pt x="2195968" y="143217"/>
                  </a:lnTo>
                  <a:lnTo>
                    <a:pt x="2244328" y="162648"/>
                  </a:lnTo>
                  <a:lnTo>
                    <a:pt x="2289963" y="183000"/>
                  </a:lnTo>
                  <a:lnTo>
                    <a:pt x="2332814" y="204220"/>
                  </a:lnTo>
                  <a:lnTo>
                    <a:pt x="2372827" y="226256"/>
                  </a:lnTo>
                  <a:lnTo>
                    <a:pt x="2409945" y="249054"/>
                  </a:lnTo>
                  <a:lnTo>
                    <a:pt x="2444113" y="272562"/>
                  </a:lnTo>
                  <a:lnTo>
                    <a:pt x="2475275" y="296727"/>
                  </a:lnTo>
                  <a:lnTo>
                    <a:pt x="2528355" y="346817"/>
                  </a:lnTo>
                  <a:lnTo>
                    <a:pt x="2568738" y="398903"/>
                  </a:lnTo>
                  <a:lnTo>
                    <a:pt x="2595977" y="452562"/>
                  </a:lnTo>
                  <a:lnTo>
                    <a:pt x="2609624" y="507372"/>
                  </a:lnTo>
                  <a:lnTo>
                    <a:pt x="2611211" y="535077"/>
                  </a:lnTo>
                  <a:lnTo>
                    <a:pt x="2609232" y="562912"/>
                  </a:lnTo>
                  <a:lnTo>
                    <a:pt x="2594353" y="618760"/>
                  </a:lnTo>
                  <a:lnTo>
                    <a:pt x="2564539" y="674493"/>
                  </a:lnTo>
                  <a:lnTo>
                    <a:pt x="2519344" y="729690"/>
                  </a:lnTo>
                  <a:lnTo>
                    <a:pt x="2469299" y="775097"/>
                  </a:lnTo>
                  <a:lnTo>
                    <a:pt x="2409900" y="817889"/>
                  </a:lnTo>
                  <a:lnTo>
                    <a:pt x="2376885" y="838250"/>
                  </a:lnTo>
                  <a:lnTo>
                    <a:pt x="2341762" y="857894"/>
                  </a:lnTo>
                  <a:lnTo>
                    <a:pt x="2304609" y="876797"/>
                  </a:lnTo>
                  <a:lnTo>
                    <a:pt x="2265502" y="894939"/>
                  </a:lnTo>
                  <a:lnTo>
                    <a:pt x="2224517" y="912299"/>
                  </a:lnTo>
                  <a:lnTo>
                    <a:pt x="2181733" y="928855"/>
                  </a:lnTo>
                  <a:lnTo>
                    <a:pt x="2137225" y="944585"/>
                  </a:lnTo>
                  <a:lnTo>
                    <a:pt x="2091071" y="959468"/>
                  </a:lnTo>
                  <a:lnTo>
                    <a:pt x="2043348" y="973482"/>
                  </a:lnTo>
                  <a:lnTo>
                    <a:pt x="1994132" y="986607"/>
                  </a:lnTo>
                  <a:lnTo>
                    <a:pt x="1943501" y="998820"/>
                  </a:lnTo>
                  <a:lnTo>
                    <a:pt x="1891531" y="1010100"/>
                  </a:lnTo>
                  <a:lnTo>
                    <a:pt x="1838300" y="1020426"/>
                  </a:lnTo>
                  <a:lnTo>
                    <a:pt x="1783884" y="1029776"/>
                  </a:lnTo>
                  <a:lnTo>
                    <a:pt x="1728359" y="1038129"/>
                  </a:lnTo>
                  <a:lnTo>
                    <a:pt x="1671804" y="1045464"/>
                  </a:lnTo>
                  <a:lnTo>
                    <a:pt x="1614295" y="1051758"/>
                  </a:lnTo>
                  <a:lnTo>
                    <a:pt x="1555909" y="1056990"/>
                  </a:lnTo>
                  <a:lnTo>
                    <a:pt x="1496722" y="1061140"/>
                  </a:lnTo>
                  <a:lnTo>
                    <a:pt x="1436812" y="1064185"/>
                  </a:lnTo>
                  <a:lnTo>
                    <a:pt x="1376256" y="1066103"/>
                  </a:lnTo>
                  <a:lnTo>
                    <a:pt x="1315130" y="1066875"/>
                  </a:lnTo>
                  <a:lnTo>
                    <a:pt x="771570" y="1701621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9657333" y="3048380"/>
            <a:ext cx="138239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8575" algn="just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Georgia"/>
                <a:cs typeface="Georgia"/>
              </a:rPr>
              <a:t>Hash </a:t>
            </a:r>
            <a:r>
              <a:rPr sz="1800" spc="-5" dirty="0">
                <a:solidFill>
                  <a:srgbClr val="FFFFFF"/>
                </a:solidFill>
                <a:latin typeface="Georgia"/>
                <a:cs typeface="Georgia"/>
              </a:rPr>
              <a:t>code of  the</a:t>
            </a:r>
            <a:r>
              <a:rPr sz="1800" spc="-9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Georgia"/>
                <a:cs typeface="Georgia"/>
              </a:rPr>
              <a:t>Uploaded  documents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16" name="object 4"/>
          <p:cNvSpPr/>
          <p:nvPr/>
        </p:nvSpPr>
        <p:spPr>
          <a:xfrm>
            <a:off x="0" y="6626350"/>
            <a:ext cx="786384" cy="2286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999" cy="66217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658611" y="1219212"/>
            <a:ext cx="3447415" cy="852169"/>
          </a:xfrm>
          <a:prstGeom prst="rect">
            <a:avLst/>
          </a:prstGeom>
          <a:solidFill>
            <a:srgbClr val="006EC0"/>
          </a:solidFill>
        </p:spPr>
        <p:txBody>
          <a:bodyPr vert="horz" wrap="square" lIns="0" tIns="132080" rIns="0" bIns="0" rtlCol="0">
            <a:spAutoFit/>
          </a:bodyPr>
          <a:lstStyle/>
          <a:p>
            <a:pPr marL="1280795" marR="850265" indent="-746760">
              <a:lnSpc>
                <a:spcPct val="100000"/>
              </a:lnSpc>
              <a:spcBef>
                <a:spcPts val="1040"/>
              </a:spcBef>
            </a:pPr>
            <a:r>
              <a:rPr sz="1400" b="1" dirty="0">
                <a:solidFill>
                  <a:srgbClr val="FFFFFF"/>
                </a:solidFill>
                <a:latin typeface="Georgia"/>
                <a:cs typeface="Georgia"/>
              </a:rPr>
              <a:t>Bid </a:t>
            </a:r>
            <a:r>
              <a:rPr sz="1400" b="1" spc="-5" dirty="0">
                <a:solidFill>
                  <a:srgbClr val="FFFFFF"/>
                </a:solidFill>
                <a:latin typeface="Georgia"/>
                <a:cs typeface="Georgia"/>
              </a:rPr>
              <a:t>Acknowledgement  Page</a:t>
            </a:r>
            <a:endParaRPr sz="1400">
              <a:latin typeface="Georgia"/>
              <a:cs typeface="Georgi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9108947" y="2450592"/>
            <a:ext cx="2775585" cy="2112645"/>
            <a:chOff x="9108947" y="2450592"/>
            <a:chExt cx="2775585" cy="2112645"/>
          </a:xfrm>
        </p:grpSpPr>
        <p:sp>
          <p:nvSpPr>
            <p:cNvPr id="5" name="object 5"/>
            <p:cNvSpPr/>
            <p:nvPr/>
          </p:nvSpPr>
          <p:spPr>
            <a:xfrm>
              <a:off x="9108947" y="2450592"/>
              <a:ext cx="2775204" cy="211226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181337" y="2525141"/>
              <a:ext cx="2630805" cy="1927225"/>
            </a:xfrm>
            <a:custGeom>
              <a:avLst/>
              <a:gdLst/>
              <a:ahLst/>
              <a:cxnLst/>
              <a:rect l="l" t="t" r="r" b="b"/>
              <a:pathLst>
                <a:path w="2630804" h="1927225">
                  <a:moveTo>
                    <a:pt x="2463291" y="924433"/>
                  </a:moveTo>
                  <a:lnTo>
                    <a:pt x="167131" y="924433"/>
                  </a:lnTo>
                  <a:lnTo>
                    <a:pt x="122693" y="930401"/>
                  </a:lnTo>
                  <a:lnTo>
                    <a:pt x="82766" y="947245"/>
                  </a:lnTo>
                  <a:lnTo>
                    <a:pt x="48942" y="973375"/>
                  </a:lnTo>
                  <a:lnTo>
                    <a:pt x="22812" y="1007199"/>
                  </a:lnTo>
                  <a:lnTo>
                    <a:pt x="5968" y="1047126"/>
                  </a:lnTo>
                  <a:lnTo>
                    <a:pt x="0" y="1091565"/>
                  </a:lnTo>
                  <a:lnTo>
                    <a:pt x="0" y="1760093"/>
                  </a:lnTo>
                  <a:lnTo>
                    <a:pt x="5968" y="1804531"/>
                  </a:lnTo>
                  <a:lnTo>
                    <a:pt x="22812" y="1844458"/>
                  </a:lnTo>
                  <a:lnTo>
                    <a:pt x="48942" y="1878282"/>
                  </a:lnTo>
                  <a:lnTo>
                    <a:pt x="82766" y="1904412"/>
                  </a:lnTo>
                  <a:lnTo>
                    <a:pt x="122693" y="1921256"/>
                  </a:lnTo>
                  <a:lnTo>
                    <a:pt x="167131" y="1927225"/>
                  </a:lnTo>
                  <a:lnTo>
                    <a:pt x="2463291" y="1927225"/>
                  </a:lnTo>
                  <a:lnTo>
                    <a:pt x="2507730" y="1921256"/>
                  </a:lnTo>
                  <a:lnTo>
                    <a:pt x="2547657" y="1904412"/>
                  </a:lnTo>
                  <a:lnTo>
                    <a:pt x="2581481" y="1878282"/>
                  </a:lnTo>
                  <a:lnTo>
                    <a:pt x="2607611" y="1844458"/>
                  </a:lnTo>
                  <a:lnTo>
                    <a:pt x="2624455" y="1804531"/>
                  </a:lnTo>
                  <a:lnTo>
                    <a:pt x="2630423" y="1760093"/>
                  </a:lnTo>
                  <a:lnTo>
                    <a:pt x="2630423" y="1091565"/>
                  </a:lnTo>
                  <a:lnTo>
                    <a:pt x="2624455" y="1047126"/>
                  </a:lnTo>
                  <a:lnTo>
                    <a:pt x="2607611" y="1007199"/>
                  </a:lnTo>
                  <a:lnTo>
                    <a:pt x="2581481" y="973375"/>
                  </a:lnTo>
                  <a:lnTo>
                    <a:pt x="2547657" y="947245"/>
                  </a:lnTo>
                  <a:lnTo>
                    <a:pt x="2507730" y="930401"/>
                  </a:lnTo>
                  <a:lnTo>
                    <a:pt x="2463291" y="924433"/>
                  </a:lnTo>
                  <a:close/>
                </a:path>
                <a:path w="2630804" h="1927225">
                  <a:moveTo>
                    <a:pt x="1022857" y="0"/>
                  </a:moveTo>
                  <a:lnTo>
                    <a:pt x="438403" y="924433"/>
                  </a:lnTo>
                  <a:lnTo>
                    <a:pt x="1096009" y="924433"/>
                  </a:lnTo>
                  <a:lnTo>
                    <a:pt x="1022857" y="0"/>
                  </a:lnTo>
                  <a:close/>
                </a:path>
              </a:pathLst>
            </a:custGeom>
            <a:solidFill>
              <a:srgbClr val="2D75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181337" y="2525141"/>
              <a:ext cx="2630805" cy="1927225"/>
            </a:xfrm>
            <a:custGeom>
              <a:avLst/>
              <a:gdLst/>
              <a:ahLst/>
              <a:cxnLst/>
              <a:rect l="l" t="t" r="r" b="b"/>
              <a:pathLst>
                <a:path w="2630804" h="1927225">
                  <a:moveTo>
                    <a:pt x="0" y="1091565"/>
                  </a:moveTo>
                  <a:lnTo>
                    <a:pt x="5968" y="1047126"/>
                  </a:lnTo>
                  <a:lnTo>
                    <a:pt x="22812" y="1007199"/>
                  </a:lnTo>
                  <a:lnTo>
                    <a:pt x="48942" y="973375"/>
                  </a:lnTo>
                  <a:lnTo>
                    <a:pt x="82766" y="947245"/>
                  </a:lnTo>
                  <a:lnTo>
                    <a:pt x="122693" y="930401"/>
                  </a:lnTo>
                  <a:lnTo>
                    <a:pt x="167131" y="924433"/>
                  </a:lnTo>
                  <a:lnTo>
                    <a:pt x="438403" y="924433"/>
                  </a:lnTo>
                  <a:lnTo>
                    <a:pt x="1022857" y="0"/>
                  </a:lnTo>
                  <a:lnTo>
                    <a:pt x="1096009" y="924433"/>
                  </a:lnTo>
                  <a:lnTo>
                    <a:pt x="2463291" y="924433"/>
                  </a:lnTo>
                  <a:lnTo>
                    <a:pt x="2507730" y="930401"/>
                  </a:lnTo>
                  <a:lnTo>
                    <a:pt x="2547657" y="947245"/>
                  </a:lnTo>
                  <a:lnTo>
                    <a:pt x="2581481" y="973375"/>
                  </a:lnTo>
                  <a:lnTo>
                    <a:pt x="2607611" y="1007199"/>
                  </a:lnTo>
                  <a:lnTo>
                    <a:pt x="2624455" y="1047126"/>
                  </a:lnTo>
                  <a:lnTo>
                    <a:pt x="2630423" y="1091565"/>
                  </a:lnTo>
                  <a:lnTo>
                    <a:pt x="2630423" y="1342263"/>
                  </a:lnTo>
                  <a:lnTo>
                    <a:pt x="2630423" y="1760093"/>
                  </a:lnTo>
                  <a:lnTo>
                    <a:pt x="2624455" y="1804531"/>
                  </a:lnTo>
                  <a:lnTo>
                    <a:pt x="2607611" y="1844458"/>
                  </a:lnTo>
                  <a:lnTo>
                    <a:pt x="2581481" y="1878282"/>
                  </a:lnTo>
                  <a:lnTo>
                    <a:pt x="2547657" y="1904412"/>
                  </a:lnTo>
                  <a:lnTo>
                    <a:pt x="2507730" y="1921256"/>
                  </a:lnTo>
                  <a:lnTo>
                    <a:pt x="2463291" y="1927225"/>
                  </a:lnTo>
                  <a:lnTo>
                    <a:pt x="1096009" y="1927225"/>
                  </a:lnTo>
                  <a:lnTo>
                    <a:pt x="438403" y="1927225"/>
                  </a:lnTo>
                  <a:lnTo>
                    <a:pt x="167131" y="1927225"/>
                  </a:lnTo>
                  <a:lnTo>
                    <a:pt x="122693" y="1921256"/>
                  </a:lnTo>
                  <a:lnTo>
                    <a:pt x="82766" y="1904412"/>
                  </a:lnTo>
                  <a:lnTo>
                    <a:pt x="48942" y="1878282"/>
                  </a:lnTo>
                  <a:lnTo>
                    <a:pt x="22812" y="1844458"/>
                  </a:lnTo>
                  <a:lnTo>
                    <a:pt x="5968" y="1804531"/>
                  </a:lnTo>
                  <a:lnTo>
                    <a:pt x="0" y="1760093"/>
                  </a:lnTo>
                  <a:lnTo>
                    <a:pt x="0" y="1342263"/>
                  </a:lnTo>
                  <a:lnTo>
                    <a:pt x="0" y="1091565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9568942" y="3513835"/>
            <a:ext cx="185610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3175" algn="ctr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Georgia"/>
                <a:cs typeface="Georgia"/>
              </a:rPr>
              <a:t>Click print to </a:t>
            </a:r>
            <a:r>
              <a:rPr sz="1800" dirty="0">
                <a:solidFill>
                  <a:srgbClr val="FFFFFF"/>
                </a:solidFill>
                <a:latin typeface="Georgia"/>
                <a:cs typeface="Georgia"/>
              </a:rPr>
              <a:t>take  </a:t>
            </a:r>
            <a:r>
              <a:rPr sz="1800" spc="-5" dirty="0">
                <a:solidFill>
                  <a:srgbClr val="FFFFFF"/>
                </a:solidFill>
                <a:latin typeface="Georgia"/>
                <a:cs typeface="Georgia"/>
              </a:rPr>
              <a:t>print out of  </a:t>
            </a:r>
            <a:r>
              <a:rPr sz="1800" dirty="0">
                <a:solidFill>
                  <a:srgbClr val="FFFFFF"/>
                </a:solidFill>
                <a:latin typeface="Georgia"/>
                <a:cs typeface="Georgia"/>
              </a:rPr>
              <a:t>ackn</a:t>
            </a:r>
            <a:r>
              <a:rPr sz="1800" spc="5" dirty="0">
                <a:solidFill>
                  <a:srgbClr val="FFFFFF"/>
                </a:solidFill>
                <a:latin typeface="Georgia"/>
                <a:cs typeface="Georgia"/>
              </a:rPr>
              <a:t>o</a:t>
            </a:r>
            <a:r>
              <a:rPr sz="1800" dirty="0">
                <a:solidFill>
                  <a:srgbClr val="FFFFFF"/>
                </a:solidFill>
                <a:latin typeface="Georgia"/>
                <a:cs typeface="Georgia"/>
              </a:rPr>
              <a:t>wl</a:t>
            </a:r>
            <a:r>
              <a:rPr sz="1800" spc="5" dirty="0">
                <a:solidFill>
                  <a:srgbClr val="FFFFFF"/>
                </a:solidFill>
                <a:latin typeface="Georgia"/>
                <a:cs typeface="Georgia"/>
              </a:rPr>
              <a:t>e</a:t>
            </a:r>
            <a:r>
              <a:rPr sz="1800" spc="-5" dirty="0">
                <a:solidFill>
                  <a:srgbClr val="FFFFFF"/>
                </a:solidFill>
                <a:latin typeface="Georgia"/>
                <a:cs typeface="Georgia"/>
              </a:rPr>
              <a:t>d</a:t>
            </a:r>
            <a:r>
              <a:rPr sz="1800" spc="-20" dirty="0">
                <a:solidFill>
                  <a:srgbClr val="FFFFFF"/>
                </a:solidFill>
                <a:latin typeface="Georgia"/>
                <a:cs typeface="Georgia"/>
              </a:rPr>
              <a:t>g</a:t>
            </a:r>
            <a:r>
              <a:rPr sz="1800" dirty="0">
                <a:solidFill>
                  <a:srgbClr val="FFFFFF"/>
                </a:solidFill>
                <a:latin typeface="Georgia"/>
                <a:cs typeface="Georgia"/>
              </a:rPr>
              <a:t>em</a:t>
            </a:r>
            <a:r>
              <a:rPr sz="1800" spc="5" dirty="0">
                <a:solidFill>
                  <a:srgbClr val="FFFFFF"/>
                </a:solidFill>
                <a:latin typeface="Georgia"/>
                <a:cs typeface="Georgia"/>
              </a:rPr>
              <a:t>e</a:t>
            </a:r>
            <a:r>
              <a:rPr sz="1800" dirty="0">
                <a:solidFill>
                  <a:srgbClr val="FFFFFF"/>
                </a:solidFill>
                <a:latin typeface="Georgia"/>
                <a:cs typeface="Georgia"/>
              </a:rPr>
              <a:t>nt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12" name="object 4"/>
          <p:cNvSpPr/>
          <p:nvPr/>
        </p:nvSpPr>
        <p:spPr>
          <a:xfrm>
            <a:off x="0" y="6626350"/>
            <a:ext cx="786384" cy="228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56210" algn="ctr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Thank</a:t>
            </a:r>
            <a:r>
              <a:rPr spc="-25" dirty="0"/>
              <a:t> </a:t>
            </a:r>
            <a:r>
              <a:rPr dirty="0"/>
              <a:t>you</a:t>
            </a:r>
          </a:p>
          <a:p>
            <a:pPr marL="150495" algn="ctr">
              <a:lnSpc>
                <a:spcPct val="100000"/>
              </a:lnSpc>
            </a:pPr>
            <a:r>
              <a:rPr spc="-10" dirty="0"/>
              <a:t>End </a:t>
            </a:r>
            <a:r>
              <a:rPr spc="-5" dirty="0"/>
              <a:t>of Bid</a:t>
            </a:r>
            <a:r>
              <a:rPr spc="-65" dirty="0"/>
              <a:t> </a:t>
            </a:r>
            <a:r>
              <a:rPr spc="-5" dirty="0"/>
              <a:t>submission</a:t>
            </a:r>
          </a:p>
        </p:txBody>
      </p:sp>
      <p:sp>
        <p:nvSpPr>
          <p:cNvPr id="4" name="object 4"/>
          <p:cNvSpPr/>
          <p:nvPr/>
        </p:nvSpPr>
        <p:spPr>
          <a:xfrm>
            <a:off x="0" y="6626350"/>
            <a:ext cx="786384" cy="228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659623" y="1223772"/>
              <a:ext cx="2700528" cy="155447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854822" y="1258061"/>
              <a:ext cx="2433320" cy="1368425"/>
            </a:xfrm>
            <a:custGeom>
              <a:avLst/>
              <a:gdLst/>
              <a:ahLst/>
              <a:cxnLst/>
              <a:rect l="l" t="t" r="r" b="b"/>
              <a:pathLst>
                <a:path w="2433320" h="1368425">
                  <a:moveTo>
                    <a:pt x="1177671" y="1028700"/>
                  </a:moveTo>
                  <a:lnTo>
                    <a:pt x="639699" y="1028700"/>
                  </a:lnTo>
                  <a:lnTo>
                    <a:pt x="0" y="1368425"/>
                  </a:lnTo>
                  <a:lnTo>
                    <a:pt x="1177671" y="1028700"/>
                  </a:lnTo>
                  <a:close/>
                </a:path>
                <a:path w="2433320" h="1368425">
                  <a:moveTo>
                    <a:pt x="2261488" y="0"/>
                  </a:moveTo>
                  <a:lnTo>
                    <a:pt x="452500" y="0"/>
                  </a:lnTo>
                  <a:lnTo>
                    <a:pt x="406904" y="6120"/>
                  </a:lnTo>
                  <a:lnTo>
                    <a:pt x="365943" y="23396"/>
                  </a:lnTo>
                  <a:lnTo>
                    <a:pt x="331247" y="50196"/>
                  </a:lnTo>
                  <a:lnTo>
                    <a:pt x="304447" y="84892"/>
                  </a:lnTo>
                  <a:lnTo>
                    <a:pt x="287171" y="125853"/>
                  </a:lnTo>
                  <a:lnTo>
                    <a:pt x="281050" y="171450"/>
                  </a:lnTo>
                  <a:lnTo>
                    <a:pt x="281050" y="857250"/>
                  </a:lnTo>
                  <a:lnTo>
                    <a:pt x="287171" y="902846"/>
                  </a:lnTo>
                  <a:lnTo>
                    <a:pt x="304447" y="943807"/>
                  </a:lnTo>
                  <a:lnTo>
                    <a:pt x="331247" y="978503"/>
                  </a:lnTo>
                  <a:lnTo>
                    <a:pt x="365943" y="1005303"/>
                  </a:lnTo>
                  <a:lnTo>
                    <a:pt x="406904" y="1022579"/>
                  </a:lnTo>
                  <a:lnTo>
                    <a:pt x="452500" y="1028700"/>
                  </a:lnTo>
                  <a:lnTo>
                    <a:pt x="2261488" y="1028700"/>
                  </a:lnTo>
                  <a:lnTo>
                    <a:pt x="2307085" y="1022579"/>
                  </a:lnTo>
                  <a:lnTo>
                    <a:pt x="2348046" y="1005303"/>
                  </a:lnTo>
                  <a:lnTo>
                    <a:pt x="2382742" y="978503"/>
                  </a:lnTo>
                  <a:lnTo>
                    <a:pt x="2409542" y="943807"/>
                  </a:lnTo>
                  <a:lnTo>
                    <a:pt x="2426818" y="902846"/>
                  </a:lnTo>
                  <a:lnTo>
                    <a:pt x="2432938" y="857250"/>
                  </a:lnTo>
                  <a:lnTo>
                    <a:pt x="2432938" y="171450"/>
                  </a:lnTo>
                  <a:lnTo>
                    <a:pt x="2426818" y="125853"/>
                  </a:lnTo>
                  <a:lnTo>
                    <a:pt x="2409542" y="84892"/>
                  </a:lnTo>
                  <a:lnTo>
                    <a:pt x="2382742" y="50196"/>
                  </a:lnTo>
                  <a:lnTo>
                    <a:pt x="2348046" y="23396"/>
                  </a:lnTo>
                  <a:lnTo>
                    <a:pt x="2307085" y="6120"/>
                  </a:lnTo>
                  <a:lnTo>
                    <a:pt x="2261488" y="0"/>
                  </a:lnTo>
                  <a:close/>
                </a:path>
              </a:pathLst>
            </a:custGeom>
            <a:solidFill>
              <a:srgbClr val="2D75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854822" y="1258061"/>
              <a:ext cx="2433320" cy="1368425"/>
            </a:xfrm>
            <a:custGeom>
              <a:avLst/>
              <a:gdLst/>
              <a:ahLst/>
              <a:cxnLst/>
              <a:rect l="l" t="t" r="r" b="b"/>
              <a:pathLst>
                <a:path w="2433320" h="1368425">
                  <a:moveTo>
                    <a:pt x="281050" y="171450"/>
                  </a:moveTo>
                  <a:lnTo>
                    <a:pt x="287171" y="125853"/>
                  </a:lnTo>
                  <a:lnTo>
                    <a:pt x="304447" y="84892"/>
                  </a:lnTo>
                  <a:lnTo>
                    <a:pt x="331247" y="50196"/>
                  </a:lnTo>
                  <a:lnTo>
                    <a:pt x="365943" y="23396"/>
                  </a:lnTo>
                  <a:lnTo>
                    <a:pt x="406904" y="6120"/>
                  </a:lnTo>
                  <a:lnTo>
                    <a:pt x="452500" y="0"/>
                  </a:lnTo>
                  <a:lnTo>
                    <a:pt x="639699" y="0"/>
                  </a:lnTo>
                  <a:lnTo>
                    <a:pt x="1177671" y="0"/>
                  </a:lnTo>
                  <a:lnTo>
                    <a:pt x="2261488" y="0"/>
                  </a:lnTo>
                  <a:lnTo>
                    <a:pt x="2307085" y="6120"/>
                  </a:lnTo>
                  <a:lnTo>
                    <a:pt x="2348046" y="23396"/>
                  </a:lnTo>
                  <a:lnTo>
                    <a:pt x="2382742" y="50196"/>
                  </a:lnTo>
                  <a:lnTo>
                    <a:pt x="2409542" y="84892"/>
                  </a:lnTo>
                  <a:lnTo>
                    <a:pt x="2426818" y="125853"/>
                  </a:lnTo>
                  <a:lnTo>
                    <a:pt x="2432938" y="171450"/>
                  </a:lnTo>
                  <a:lnTo>
                    <a:pt x="2432938" y="600075"/>
                  </a:lnTo>
                  <a:lnTo>
                    <a:pt x="2432938" y="857250"/>
                  </a:lnTo>
                  <a:lnTo>
                    <a:pt x="2426818" y="902846"/>
                  </a:lnTo>
                  <a:lnTo>
                    <a:pt x="2409542" y="943807"/>
                  </a:lnTo>
                  <a:lnTo>
                    <a:pt x="2382742" y="978503"/>
                  </a:lnTo>
                  <a:lnTo>
                    <a:pt x="2348046" y="1005303"/>
                  </a:lnTo>
                  <a:lnTo>
                    <a:pt x="2307085" y="1022579"/>
                  </a:lnTo>
                  <a:lnTo>
                    <a:pt x="2261488" y="1028700"/>
                  </a:lnTo>
                  <a:lnTo>
                    <a:pt x="1177671" y="1028700"/>
                  </a:lnTo>
                  <a:lnTo>
                    <a:pt x="0" y="1368425"/>
                  </a:lnTo>
                  <a:lnTo>
                    <a:pt x="639699" y="1028700"/>
                  </a:lnTo>
                  <a:lnTo>
                    <a:pt x="452500" y="1028700"/>
                  </a:lnTo>
                  <a:lnTo>
                    <a:pt x="406904" y="1022579"/>
                  </a:lnTo>
                  <a:lnTo>
                    <a:pt x="365943" y="1005303"/>
                  </a:lnTo>
                  <a:lnTo>
                    <a:pt x="331247" y="978503"/>
                  </a:lnTo>
                  <a:lnTo>
                    <a:pt x="304447" y="943807"/>
                  </a:lnTo>
                  <a:lnTo>
                    <a:pt x="287171" y="902846"/>
                  </a:lnTo>
                  <a:lnTo>
                    <a:pt x="281050" y="857250"/>
                  </a:lnTo>
                  <a:lnTo>
                    <a:pt x="281050" y="600075"/>
                  </a:lnTo>
                  <a:lnTo>
                    <a:pt x="281050" y="171450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8248015" y="1477136"/>
            <a:ext cx="19850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13715" marR="5080" indent="-50165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1. Enter DSC</a:t>
            </a:r>
            <a:r>
              <a:rPr spc="-170" dirty="0"/>
              <a:t> </a:t>
            </a:r>
            <a:r>
              <a:rPr dirty="0"/>
              <a:t>Token  </a:t>
            </a:r>
            <a:r>
              <a:rPr spc="-5" dirty="0"/>
              <a:t>password</a:t>
            </a:r>
          </a:p>
        </p:txBody>
      </p:sp>
      <p:grpSp>
        <p:nvGrpSpPr>
          <p:cNvPr id="8" name="object 8"/>
          <p:cNvGrpSpPr/>
          <p:nvPr/>
        </p:nvGrpSpPr>
        <p:grpSpPr>
          <a:xfrm>
            <a:off x="6024371" y="3575303"/>
            <a:ext cx="2291080" cy="1774189"/>
            <a:chOff x="6024371" y="3575303"/>
            <a:chExt cx="2291080" cy="1774189"/>
          </a:xfrm>
        </p:grpSpPr>
        <p:sp>
          <p:nvSpPr>
            <p:cNvPr id="9" name="object 9"/>
            <p:cNvSpPr/>
            <p:nvPr/>
          </p:nvSpPr>
          <p:spPr>
            <a:xfrm>
              <a:off x="6024371" y="3575303"/>
              <a:ext cx="2290572" cy="17739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096761" y="3635374"/>
              <a:ext cx="2146300" cy="1603375"/>
            </a:xfrm>
            <a:custGeom>
              <a:avLst/>
              <a:gdLst/>
              <a:ahLst/>
              <a:cxnLst/>
              <a:rect l="l" t="t" r="r" b="b"/>
              <a:pathLst>
                <a:path w="2146300" h="1603375">
                  <a:moveTo>
                    <a:pt x="1974341" y="574675"/>
                  </a:moveTo>
                  <a:lnTo>
                    <a:pt x="171450" y="574675"/>
                  </a:lnTo>
                  <a:lnTo>
                    <a:pt x="125853" y="580795"/>
                  </a:lnTo>
                  <a:lnTo>
                    <a:pt x="84892" y="598071"/>
                  </a:lnTo>
                  <a:lnTo>
                    <a:pt x="50196" y="624871"/>
                  </a:lnTo>
                  <a:lnTo>
                    <a:pt x="23396" y="659567"/>
                  </a:lnTo>
                  <a:lnTo>
                    <a:pt x="6120" y="700528"/>
                  </a:lnTo>
                  <a:lnTo>
                    <a:pt x="0" y="746125"/>
                  </a:lnTo>
                  <a:lnTo>
                    <a:pt x="0" y="1431925"/>
                  </a:lnTo>
                  <a:lnTo>
                    <a:pt x="6120" y="1477521"/>
                  </a:lnTo>
                  <a:lnTo>
                    <a:pt x="23396" y="1518482"/>
                  </a:lnTo>
                  <a:lnTo>
                    <a:pt x="50196" y="1553178"/>
                  </a:lnTo>
                  <a:lnTo>
                    <a:pt x="84892" y="1579978"/>
                  </a:lnTo>
                  <a:lnTo>
                    <a:pt x="125853" y="1597254"/>
                  </a:lnTo>
                  <a:lnTo>
                    <a:pt x="171450" y="1603375"/>
                  </a:lnTo>
                  <a:lnTo>
                    <a:pt x="1974341" y="1603375"/>
                  </a:lnTo>
                  <a:lnTo>
                    <a:pt x="2019938" y="1597254"/>
                  </a:lnTo>
                  <a:lnTo>
                    <a:pt x="2060899" y="1579978"/>
                  </a:lnTo>
                  <a:lnTo>
                    <a:pt x="2095595" y="1553178"/>
                  </a:lnTo>
                  <a:lnTo>
                    <a:pt x="2122395" y="1518482"/>
                  </a:lnTo>
                  <a:lnTo>
                    <a:pt x="2139671" y="1477521"/>
                  </a:lnTo>
                  <a:lnTo>
                    <a:pt x="2145791" y="1431925"/>
                  </a:lnTo>
                  <a:lnTo>
                    <a:pt x="2145791" y="746125"/>
                  </a:lnTo>
                  <a:lnTo>
                    <a:pt x="2139671" y="700528"/>
                  </a:lnTo>
                  <a:lnTo>
                    <a:pt x="2122395" y="659567"/>
                  </a:lnTo>
                  <a:lnTo>
                    <a:pt x="2095595" y="624871"/>
                  </a:lnTo>
                  <a:lnTo>
                    <a:pt x="2060899" y="598071"/>
                  </a:lnTo>
                  <a:lnTo>
                    <a:pt x="2019938" y="580795"/>
                  </a:lnTo>
                  <a:lnTo>
                    <a:pt x="1974341" y="574675"/>
                  </a:lnTo>
                  <a:close/>
                </a:path>
                <a:path w="2146300" h="1603375">
                  <a:moveTo>
                    <a:pt x="631316" y="0"/>
                  </a:moveTo>
                  <a:lnTo>
                    <a:pt x="357632" y="574675"/>
                  </a:lnTo>
                  <a:lnTo>
                    <a:pt x="894080" y="574675"/>
                  </a:lnTo>
                  <a:lnTo>
                    <a:pt x="631316" y="0"/>
                  </a:lnTo>
                  <a:close/>
                </a:path>
              </a:pathLst>
            </a:custGeom>
            <a:solidFill>
              <a:srgbClr val="2D75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096761" y="3635374"/>
              <a:ext cx="2146300" cy="1603375"/>
            </a:xfrm>
            <a:custGeom>
              <a:avLst/>
              <a:gdLst/>
              <a:ahLst/>
              <a:cxnLst/>
              <a:rect l="l" t="t" r="r" b="b"/>
              <a:pathLst>
                <a:path w="2146300" h="1603375">
                  <a:moveTo>
                    <a:pt x="0" y="746125"/>
                  </a:moveTo>
                  <a:lnTo>
                    <a:pt x="6120" y="700528"/>
                  </a:lnTo>
                  <a:lnTo>
                    <a:pt x="23396" y="659567"/>
                  </a:lnTo>
                  <a:lnTo>
                    <a:pt x="50196" y="624871"/>
                  </a:lnTo>
                  <a:lnTo>
                    <a:pt x="84892" y="598071"/>
                  </a:lnTo>
                  <a:lnTo>
                    <a:pt x="125853" y="580795"/>
                  </a:lnTo>
                  <a:lnTo>
                    <a:pt x="171450" y="574675"/>
                  </a:lnTo>
                  <a:lnTo>
                    <a:pt x="357632" y="574675"/>
                  </a:lnTo>
                  <a:lnTo>
                    <a:pt x="631316" y="0"/>
                  </a:lnTo>
                  <a:lnTo>
                    <a:pt x="894080" y="574675"/>
                  </a:lnTo>
                  <a:lnTo>
                    <a:pt x="1974341" y="574675"/>
                  </a:lnTo>
                  <a:lnTo>
                    <a:pt x="2019938" y="580795"/>
                  </a:lnTo>
                  <a:lnTo>
                    <a:pt x="2060899" y="598071"/>
                  </a:lnTo>
                  <a:lnTo>
                    <a:pt x="2095595" y="624871"/>
                  </a:lnTo>
                  <a:lnTo>
                    <a:pt x="2122395" y="659567"/>
                  </a:lnTo>
                  <a:lnTo>
                    <a:pt x="2139671" y="700528"/>
                  </a:lnTo>
                  <a:lnTo>
                    <a:pt x="2145791" y="746125"/>
                  </a:lnTo>
                  <a:lnTo>
                    <a:pt x="2145791" y="1003300"/>
                  </a:lnTo>
                  <a:lnTo>
                    <a:pt x="2145791" y="1431925"/>
                  </a:lnTo>
                  <a:lnTo>
                    <a:pt x="2139671" y="1477521"/>
                  </a:lnTo>
                  <a:lnTo>
                    <a:pt x="2122395" y="1518482"/>
                  </a:lnTo>
                  <a:lnTo>
                    <a:pt x="2095595" y="1553178"/>
                  </a:lnTo>
                  <a:lnTo>
                    <a:pt x="2060899" y="1579978"/>
                  </a:lnTo>
                  <a:lnTo>
                    <a:pt x="2019938" y="1597254"/>
                  </a:lnTo>
                  <a:lnTo>
                    <a:pt x="1974341" y="1603375"/>
                  </a:lnTo>
                  <a:lnTo>
                    <a:pt x="894080" y="1603375"/>
                  </a:lnTo>
                  <a:lnTo>
                    <a:pt x="357632" y="1603375"/>
                  </a:lnTo>
                  <a:lnTo>
                    <a:pt x="171450" y="1603375"/>
                  </a:lnTo>
                  <a:lnTo>
                    <a:pt x="125853" y="1597254"/>
                  </a:lnTo>
                  <a:lnTo>
                    <a:pt x="84892" y="1579978"/>
                  </a:lnTo>
                  <a:lnTo>
                    <a:pt x="50196" y="1553178"/>
                  </a:lnTo>
                  <a:lnTo>
                    <a:pt x="23396" y="1518482"/>
                  </a:lnTo>
                  <a:lnTo>
                    <a:pt x="6120" y="1477521"/>
                  </a:lnTo>
                  <a:lnTo>
                    <a:pt x="0" y="1431925"/>
                  </a:lnTo>
                  <a:lnTo>
                    <a:pt x="0" y="1003300"/>
                  </a:lnTo>
                  <a:lnTo>
                    <a:pt x="0" y="746125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6385305" y="4567808"/>
            <a:ext cx="14490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Georgia"/>
                <a:cs typeface="Georgia"/>
              </a:rPr>
              <a:t>2. </a:t>
            </a:r>
            <a:r>
              <a:rPr sz="1800" spc="-5" dirty="0">
                <a:solidFill>
                  <a:srgbClr val="FFFFFF"/>
                </a:solidFill>
                <a:latin typeface="Georgia"/>
                <a:cs typeface="Georgia"/>
              </a:rPr>
              <a:t>Click</a:t>
            </a:r>
            <a:r>
              <a:rPr sz="1800" spc="21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Georgia"/>
                <a:cs typeface="Georgia"/>
              </a:rPr>
              <a:t>Login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16" name="object 3"/>
          <p:cNvSpPr/>
          <p:nvPr/>
        </p:nvSpPr>
        <p:spPr>
          <a:xfrm>
            <a:off x="0" y="6626350"/>
            <a:ext cx="786384" cy="2286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78273" y="2653360"/>
            <a:ext cx="324739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solidFill>
                  <a:srgbClr val="000000"/>
                </a:solidFill>
                <a:latin typeface="Times New Roman"/>
                <a:cs typeface="Times New Roman"/>
              </a:rPr>
              <a:t>Bid</a:t>
            </a:r>
            <a:r>
              <a:rPr sz="4000" spc="-1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4000" spc="-5" dirty="0">
                <a:solidFill>
                  <a:srgbClr val="000000"/>
                </a:solidFill>
                <a:latin typeface="Times New Roman"/>
                <a:cs typeface="Times New Roman"/>
              </a:rPr>
              <a:t>Submission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6626350"/>
            <a:ext cx="786384" cy="228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621780"/>
            <a:chOff x="0" y="0"/>
            <a:chExt cx="12192000" cy="662178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191999" cy="662178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446020" y="3145535"/>
              <a:ext cx="3285744" cy="142341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633979" y="3236086"/>
              <a:ext cx="3025775" cy="1222375"/>
            </a:xfrm>
            <a:custGeom>
              <a:avLst/>
              <a:gdLst/>
              <a:ahLst/>
              <a:cxnLst/>
              <a:rect l="l" t="t" r="r" b="b"/>
              <a:pathLst>
                <a:path w="3025775" h="1222375">
                  <a:moveTo>
                    <a:pt x="0" y="0"/>
                  </a:moveTo>
                  <a:lnTo>
                    <a:pt x="871982" y="622300"/>
                  </a:lnTo>
                  <a:lnTo>
                    <a:pt x="871982" y="1050925"/>
                  </a:lnTo>
                  <a:lnTo>
                    <a:pt x="878102" y="1096521"/>
                  </a:lnTo>
                  <a:lnTo>
                    <a:pt x="895378" y="1137482"/>
                  </a:lnTo>
                  <a:lnTo>
                    <a:pt x="922178" y="1172178"/>
                  </a:lnTo>
                  <a:lnTo>
                    <a:pt x="956874" y="1198978"/>
                  </a:lnTo>
                  <a:lnTo>
                    <a:pt x="997835" y="1216254"/>
                  </a:lnTo>
                  <a:lnTo>
                    <a:pt x="1043432" y="1222375"/>
                  </a:lnTo>
                  <a:lnTo>
                    <a:pt x="2853944" y="1222375"/>
                  </a:lnTo>
                  <a:lnTo>
                    <a:pt x="2899540" y="1216254"/>
                  </a:lnTo>
                  <a:lnTo>
                    <a:pt x="2940501" y="1198978"/>
                  </a:lnTo>
                  <a:lnTo>
                    <a:pt x="2975197" y="1172178"/>
                  </a:lnTo>
                  <a:lnTo>
                    <a:pt x="3001997" y="1137482"/>
                  </a:lnTo>
                  <a:lnTo>
                    <a:pt x="3019273" y="1096521"/>
                  </a:lnTo>
                  <a:lnTo>
                    <a:pt x="3025394" y="1050925"/>
                  </a:lnTo>
                  <a:lnTo>
                    <a:pt x="3025394" y="365125"/>
                  </a:lnTo>
                  <a:lnTo>
                    <a:pt x="871982" y="365125"/>
                  </a:lnTo>
                  <a:lnTo>
                    <a:pt x="0" y="0"/>
                  </a:lnTo>
                  <a:close/>
                </a:path>
                <a:path w="3025775" h="1222375">
                  <a:moveTo>
                    <a:pt x="2853944" y="193675"/>
                  </a:moveTo>
                  <a:lnTo>
                    <a:pt x="1043432" y="193675"/>
                  </a:lnTo>
                  <a:lnTo>
                    <a:pt x="997835" y="199795"/>
                  </a:lnTo>
                  <a:lnTo>
                    <a:pt x="956874" y="217071"/>
                  </a:lnTo>
                  <a:lnTo>
                    <a:pt x="922178" y="243871"/>
                  </a:lnTo>
                  <a:lnTo>
                    <a:pt x="895378" y="278567"/>
                  </a:lnTo>
                  <a:lnTo>
                    <a:pt x="878102" y="319528"/>
                  </a:lnTo>
                  <a:lnTo>
                    <a:pt x="871982" y="365125"/>
                  </a:lnTo>
                  <a:lnTo>
                    <a:pt x="3025394" y="365125"/>
                  </a:lnTo>
                  <a:lnTo>
                    <a:pt x="3019273" y="319528"/>
                  </a:lnTo>
                  <a:lnTo>
                    <a:pt x="3001997" y="278567"/>
                  </a:lnTo>
                  <a:lnTo>
                    <a:pt x="2975197" y="243871"/>
                  </a:lnTo>
                  <a:lnTo>
                    <a:pt x="2940501" y="217071"/>
                  </a:lnTo>
                  <a:lnTo>
                    <a:pt x="2899540" y="199795"/>
                  </a:lnTo>
                  <a:lnTo>
                    <a:pt x="2853944" y="193675"/>
                  </a:lnTo>
                  <a:close/>
                </a:path>
              </a:pathLst>
            </a:custGeom>
            <a:solidFill>
              <a:srgbClr val="2D75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633979" y="3236086"/>
              <a:ext cx="3025775" cy="1222375"/>
            </a:xfrm>
            <a:custGeom>
              <a:avLst/>
              <a:gdLst/>
              <a:ahLst/>
              <a:cxnLst/>
              <a:rect l="l" t="t" r="r" b="b"/>
              <a:pathLst>
                <a:path w="3025775" h="1222375">
                  <a:moveTo>
                    <a:pt x="871982" y="365125"/>
                  </a:moveTo>
                  <a:lnTo>
                    <a:pt x="878102" y="319528"/>
                  </a:lnTo>
                  <a:lnTo>
                    <a:pt x="895378" y="278567"/>
                  </a:lnTo>
                  <a:lnTo>
                    <a:pt x="922178" y="243871"/>
                  </a:lnTo>
                  <a:lnTo>
                    <a:pt x="956874" y="217071"/>
                  </a:lnTo>
                  <a:lnTo>
                    <a:pt x="997835" y="199795"/>
                  </a:lnTo>
                  <a:lnTo>
                    <a:pt x="1043432" y="193675"/>
                  </a:lnTo>
                  <a:lnTo>
                    <a:pt x="1230883" y="193675"/>
                  </a:lnTo>
                  <a:lnTo>
                    <a:pt x="1769236" y="193675"/>
                  </a:lnTo>
                  <a:lnTo>
                    <a:pt x="2853944" y="193675"/>
                  </a:lnTo>
                  <a:lnTo>
                    <a:pt x="2899540" y="199795"/>
                  </a:lnTo>
                  <a:lnTo>
                    <a:pt x="2940501" y="217071"/>
                  </a:lnTo>
                  <a:lnTo>
                    <a:pt x="2975197" y="243871"/>
                  </a:lnTo>
                  <a:lnTo>
                    <a:pt x="3001997" y="278567"/>
                  </a:lnTo>
                  <a:lnTo>
                    <a:pt x="3019273" y="319528"/>
                  </a:lnTo>
                  <a:lnTo>
                    <a:pt x="3025394" y="365125"/>
                  </a:lnTo>
                  <a:lnTo>
                    <a:pt x="3025394" y="622300"/>
                  </a:lnTo>
                  <a:lnTo>
                    <a:pt x="3025394" y="1050925"/>
                  </a:lnTo>
                  <a:lnTo>
                    <a:pt x="3019273" y="1096521"/>
                  </a:lnTo>
                  <a:lnTo>
                    <a:pt x="3001997" y="1137482"/>
                  </a:lnTo>
                  <a:lnTo>
                    <a:pt x="2975197" y="1172178"/>
                  </a:lnTo>
                  <a:lnTo>
                    <a:pt x="2940501" y="1198978"/>
                  </a:lnTo>
                  <a:lnTo>
                    <a:pt x="2899540" y="1216254"/>
                  </a:lnTo>
                  <a:lnTo>
                    <a:pt x="2853944" y="1222375"/>
                  </a:lnTo>
                  <a:lnTo>
                    <a:pt x="1769236" y="1222375"/>
                  </a:lnTo>
                  <a:lnTo>
                    <a:pt x="1230883" y="1222375"/>
                  </a:lnTo>
                  <a:lnTo>
                    <a:pt x="1043432" y="1222375"/>
                  </a:lnTo>
                  <a:lnTo>
                    <a:pt x="997835" y="1216254"/>
                  </a:lnTo>
                  <a:lnTo>
                    <a:pt x="956874" y="1198978"/>
                  </a:lnTo>
                  <a:lnTo>
                    <a:pt x="922178" y="1172178"/>
                  </a:lnTo>
                  <a:lnTo>
                    <a:pt x="895378" y="1137482"/>
                  </a:lnTo>
                  <a:lnTo>
                    <a:pt x="878102" y="1096521"/>
                  </a:lnTo>
                  <a:lnTo>
                    <a:pt x="871982" y="1050925"/>
                  </a:lnTo>
                  <a:lnTo>
                    <a:pt x="871982" y="622300"/>
                  </a:lnTo>
                  <a:lnTo>
                    <a:pt x="0" y="0"/>
                  </a:lnTo>
                  <a:lnTo>
                    <a:pt x="871982" y="365125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3698240" y="3513835"/>
            <a:ext cx="177609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35" algn="ctr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Click here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to 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Search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800" spc="-4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Active  </a:t>
            </a:r>
            <a:r>
              <a:rPr sz="1800" spc="-65" dirty="0">
                <a:solidFill>
                  <a:srgbClr val="FFFFFF"/>
                </a:solidFill>
                <a:latin typeface="Arial"/>
                <a:cs typeface="Arial"/>
              </a:rPr>
              <a:t>Tenders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3"/>
          <p:cNvSpPr/>
          <p:nvPr/>
        </p:nvSpPr>
        <p:spPr>
          <a:xfrm>
            <a:off x="0" y="6626350"/>
            <a:ext cx="786384" cy="228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609715"/>
            <a:chOff x="0" y="0"/>
            <a:chExt cx="12192000" cy="6609715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191999" cy="660958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690359" y="787908"/>
              <a:ext cx="3575304" cy="117348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892035" y="822197"/>
              <a:ext cx="3301365" cy="1028700"/>
            </a:xfrm>
            <a:custGeom>
              <a:avLst/>
              <a:gdLst/>
              <a:ahLst/>
              <a:cxnLst/>
              <a:rect l="l" t="t" r="r" b="b"/>
              <a:pathLst>
                <a:path w="3301365" h="1028700">
                  <a:moveTo>
                    <a:pt x="3301238" y="857250"/>
                  </a:moveTo>
                  <a:lnTo>
                    <a:pt x="1147826" y="857250"/>
                  </a:lnTo>
                  <a:lnTo>
                    <a:pt x="1153946" y="902846"/>
                  </a:lnTo>
                  <a:lnTo>
                    <a:pt x="1171222" y="943807"/>
                  </a:lnTo>
                  <a:lnTo>
                    <a:pt x="1198022" y="978503"/>
                  </a:lnTo>
                  <a:lnTo>
                    <a:pt x="1232718" y="1005303"/>
                  </a:lnTo>
                  <a:lnTo>
                    <a:pt x="1273679" y="1022579"/>
                  </a:lnTo>
                  <a:lnTo>
                    <a:pt x="1319276" y="1028700"/>
                  </a:lnTo>
                  <a:lnTo>
                    <a:pt x="3129788" y="1028700"/>
                  </a:lnTo>
                  <a:lnTo>
                    <a:pt x="3175384" y="1022579"/>
                  </a:lnTo>
                  <a:lnTo>
                    <a:pt x="3216345" y="1005303"/>
                  </a:lnTo>
                  <a:lnTo>
                    <a:pt x="3251041" y="978503"/>
                  </a:lnTo>
                  <a:lnTo>
                    <a:pt x="3277841" y="943807"/>
                  </a:lnTo>
                  <a:lnTo>
                    <a:pt x="3295117" y="902846"/>
                  </a:lnTo>
                  <a:lnTo>
                    <a:pt x="3301238" y="857250"/>
                  </a:lnTo>
                  <a:close/>
                </a:path>
                <a:path w="3301365" h="1028700">
                  <a:moveTo>
                    <a:pt x="3129788" y="0"/>
                  </a:moveTo>
                  <a:lnTo>
                    <a:pt x="1319276" y="0"/>
                  </a:lnTo>
                  <a:lnTo>
                    <a:pt x="1273679" y="6120"/>
                  </a:lnTo>
                  <a:lnTo>
                    <a:pt x="1232718" y="23396"/>
                  </a:lnTo>
                  <a:lnTo>
                    <a:pt x="1198022" y="50196"/>
                  </a:lnTo>
                  <a:lnTo>
                    <a:pt x="1171222" y="84892"/>
                  </a:lnTo>
                  <a:lnTo>
                    <a:pt x="1153946" y="125853"/>
                  </a:lnTo>
                  <a:lnTo>
                    <a:pt x="1147826" y="171450"/>
                  </a:lnTo>
                  <a:lnTo>
                    <a:pt x="1147826" y="600075"/>
                  </a:lnTo>
                  <a:lnTo>
                    <a:pt x="0" y="1006475"/>
                  </a:lnTo>
                  <a:lnTo>
                    <a:pt x="1147826" y="857250"/>
                  </a:lnTo>
                  <a:lnTo>
                    <a:pt x="3301238" y="857250"/>
                  </a:lnTo>
                  <a:lnTo>
                    <a:pt x="3301238" y="171450"/>
                  </a:lnTo>
                  <a:lnTo>
                    <a:pt x="3295117" y="125853"/>
                  </a:lnTo>
                  <a:lnTo>
                    <a:pt x="3277841" y="84892"/>
                  </a:lnTo>
                  <a:lnTo>
                    <a:pt x="3251041" y="50196"/>
                  </a:lnTo>
                  <a:lnTo>
                    <a:pt x="3216345" y="23396"/>
                  </a:lnTo>
                  <a:lnTo>
                    <a:pt x="3175384" y="6120"/>
                  </a:lnTo>
                  <a:lnTo>
                    <a:pt x="3129788" y="0"/>
                  </a:lnTo>
                  <a:close/>
                </a:path>
              </a:pathLst>
            </a:custGeom>
            <a:solidFill>
              <a:srgbClr val="2D75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892035" y="822197"/>
              <a:ext cx="3301365" cy="1028700"/>
            </a:xfrm>
            <a:custGeom>
              <a:avLst/>
              <a:gdLst/>
              <a:ahLst/>
              <a:cxnLst/>
              <a:rect l="l" t="t" r="r" b="b"/>
              <a:pathLst>
                <a:path w="3301365" h="1028700">
                  <a:moveTo>
                    <a:pt x="1147826" y="171450"/>
                  </a:moveTo>
                  <a:lnTo>
                    <a:pt x="1153946" y="125853"/>
                  </a:lnTo>
                  <a:lnTo>
                    <a:pt x="1171222" y="84892"/>
                  </a:lnTo>
                  <a:lnTo>
                    <a:pt x="1198022" y="50196"/>
                  </a:lnTo>
                  <a:lnTo>
                    <a:pt x="1232718" y="23396"/>
                  </a:lnTo>
                  <a:lnTo>
                    <a:pt x="1273679" y="6120"/>
                  </a:lnTo>
                  <a:lnTo>
                    <a:pt x="1319276" y="0"/>
                  </a:lnTo>
                  <a:lnTo>
                    <a:pt x="1506728" y="0"/>
                  </a:lnTo>
                  <a:lnTo>
                    <a:pt x="2045081" y="0"/>
                  </a:lnTo>
                  <a:lnTo>
                    <a:pt x="3129788" y="0"/>
                  </a:lnTo>
                  <a:lnTo>
                    <a:pt x="3175384" y="6120"/>
                  </a:lnTo>
                  <a:lnTo>
                    <a:pt x="3216345" y="23396"/>
                  </a:lnTo>
                  <a:lnTo>
                    <a:pt x="3251041" y="50196"/>
                  </a:lnTo>
                  <a:lnTo>
                    <a:pt x="3277841" y="84892"/>
                  </a:lnTo>
                  <a:lnTo>
                    <a:pt x="3295117" y="125853"/>
                  </a:lnTo>
                  <a:lnTo>
                    <a:pt x="3301238" y="171450"/>
                  </a:lnTo>
                  <a:lnTo>
                    <a:pt x="3301238" y="600075"/>
                  </a:lnTo>
                  <a:lnTo>
                    <a:pt x="3301238" y="857250"/>
                  </a:lnTo>
                  <a:lnTo>
                    <a:pt x="3295117" y="902846"/>
                  </a:lnTo>
                  <a:lnTo>
                    <a:pt x="3277841" y="943807"/>
                  </a:lnTo>
                  <a:lnTo>
                    <a:pt x="3251041" y="978503"/>
                  </a:lnTo>
                  <a:lnTo>
                    <a:pt x="3216345" y="1005303"/>
                  </a:lnTo>
                  <a:lnTo>
                    <a:pt x="3175384" y="1022579"/>
                  </a:lnTo>
                  <a:lnTo>
                    <a:pt x="3129788" y="1028700"/>
                  </a:lnTo>
                  <a:lnTo>
                    <a:pt x="2045081" y="1028700"/>
                  </a:lnTo>
                  <a:lnTo>
                    <a:pt x="1506728" y="1028700"/>
                  </a:lnTo>
                  <a:lnTo>
                    <a:pt x="1319276" y="1028700"/>
                  </a:lnTo>
                  <a:lnTo>
                    <a:pt x="1273679" y="1022579"/>
                  </a:lnTo>
                  <a:lnTo>
                    <a:pt x="1232718" y="1005303"/>
                  </a:lnTo>
                  <a:lnTo>
                    <a:pt x="1198022" y="978503"/>
                  </a:lnTo>
                  <a:lnTo>
                    <a:pt x="1171222" y="943807"/>
                  </a:lnTo>
                  <a:lnTo>
                    <a:pt x="1153946" y="902846"/>
                  </a:lnTo>
                  <a:lnTo>
                    <a:pt x="1147826" y="857250"/>
                  </a:lnTo>
                  <a:lnTo>
                    <a:pt x="0" y="1006475"/>
                  </a:lnTo>
                  <a:lnTo>
                    <a:pt x="1147826" y="600075"/>
                  </a:lnTo>
                  <a:lnTo>
                    <a:pt x="1147826" y="171450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8325357" y="1040384"/>
            <a:ext cx="15836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 marR="5080" indent="-381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1. Enter</a:t>
            </a:r>
            <a:r>
              <a:rPr spc="-100" dirty="0"/>
              <a:t> </a:t>
            </a:r>
            <a:r>
              <a:rPr dirty="0"/>
              <a:t>Tender  </a:t>
            </a:r>
            <a:r>
              <a:rPr spc="-5" dirty="0"/>
              <a:t>ID or</a:t>
            </a:r>
            <a:r>
              <a:rPr spc="-95" dirty="0"/>
              <a:t> </a:t>
            </a:r>
            <a:r>
              <a:rPr spc="-5" dirty="0"/>
              <a:t>Keyword</a:t>
            </a:r>
          </a:p>
        </p:txBody>
      </p:sp>
      <p:grpSp>
        <p:nvGrpSpPr>
          <p:cNvPr id="8" name="object 8"/>
          <p:cNvGrpSpPr/>
          <p:nvPr/>
        </p:nvGrpSpPr>
        <p:grpSpPr>
          <a:xfrm>
            <a:off x="9415271" y="4450079"/>
            <a:ext cx="2298700" cy="2060575"/>
            <a:chOff x="9415271" y="4450079"/>
            <a:chExt cx="2298700" cy="2060575"/>
          </a:xfrm>
        </p:grpSpPr>
        <p:sp>
          <p:nvSpPr>
            <p:cNvPr id="9" name="object 9"/>
            <p:cNvSpPr/>
            <p:nvPr/>
          </p:nvSpPr>
          <p:spPr>
            <a:xfrm>
              <a:off x="9415271" y="4450079"/>
              <a:ext cx="2298192" cy="206044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487661" y="4529962"/>
              <a:ext cx="2153920" cy="1870075"/>
            </a:xfrm>
            <a:custGeom>
              <a:avLst/>
              <a:gdLst/>
              <a:ahLst/>
              <a:cxnLst/>
              <a:rect l="l" t="t" r="r" b="b"/>
              <a:pathLst>
                <a:path w="2153920" h="1870075">
                  <a:moveTo>
                    <a:pt x="1981962" y="841375"/>
                  </a:moveTo>
                  <a:lnTo>
                    <a:pt x="171450" y="841375"/>
                  </a:lnTo>
                  <a:lnTo>
                    <a:pt x="125853" y="847495"/>
                  </a:lnTo>
                  <a:lnTo>
                    <a:pt x="84892" y="864771"/>
                  </a:lnTo>
                  <a:lnTo>
                    <a:pt x="50196" y="891571"/>
                  </a:lnTo>
                  <a:lnTo>
                    <a:pt x="23396" y="926267"/>
                  </a:lnTo>
                  <a:lnTo>
                    <a:pt x="6120" y="967228"/>
                  </a:lnTo>
                  <a:lnTo>
                    <a:pt x="0" y="1012825"/>
                  </a:lnTo>
                  <a:lnTo>
                    <a:pt x="0" y="1698625"/>
                  </a:lnTo>
                  <a:lnTo>
                    <a:pt x="6120" y="1744203"/>
                  </a:lnTo>
                  <a:lnTo>
                    <a:pt x="23396" y="1785159"/>
                  </a:lnTo>
                  <a:lnTo>
                    <a:pt x="50196" y="1819859"/>
                  </a:lnTo>
                  <a:lnTo>
                    <a:pt x="84892" y="1846667"/>
                  </a:lnTo>
                  <a:lnTo>
                    <a:pt x="125853" y="1863950"/>
                  </a:lnTo>
                  <a:lnTo>
                    <a:pt x="171450" y="1870075"/>
                  </a:lnTo>
                  <a:lnTo>
                    <a:pt x="1981962" y="1870075"/>
                  </a:lnTo>
                  <a:lnTo>
                    <a:pt x="2027558" y="1863950"/>
                  </a:lnTo>
                  <a:lnTo>
                    <a:pt x="2068519" y="1846667"/>
                  </a:lnTo>
                  <a:lnTo>
                    <a:pt x="2103215" y="1819859"/>
                  </a:lnTo>
                  <a:lnTo>
                    <a:pt x="2130015" y="1785159"/>
                  </a:lnTo>
                  <a:lnTo>
                    <a:pt x="2147291" y="1744203"/>
                  </a:lnTo>
                  <a:lnTo>
                    <a:pt x="2153412" y="1698625"/>
                  </a:lnTo>
                  <a:lnTo>
                    <a:pt x="2153412" y="1012825"/>
                  </a:lnTo>
                  <a:lnTo>
                    <a:pt x="2147291" y="967228"/>
                  </a:lnTo>
                  <a:lnTo>
                    <a:pt x="2130015" y="926267"/>
                  </a:lnTo>
                  <a:lnTo>
                    <a:pt x="2103215" y="891571"/>
                  </a:lnTo>
                  <a:lnTo>
                    <a:pt x="2068519" y="864771"/>
                  </a:lnTo>
                  <a:lnTo>
                    <a:pt x="2027558" y="847495"/>
                  </a:lnTo>
                  <a:lnTo>
                    <a:pt x="1981962" y="841375"/>
                  </a:lnTo>
                  <a:close/>
                </a:path>
                <a:path w="2153920" h="1870075">
                  <a:moveTo>
                    <a:pt x="1757934" y="0"/>
                  </a:moveTo>
                  <a:lnTo>
                    <a:pt x="1256157" y="841375"/>
                  </a:lnTo>
                  <a:lnTo>
                    <a:pt x="1794510" y="841375"/>
                  </a:lnTo>
                  <a:lnTo>
                    <a:pt x="1757934" y="0"/>
                  </a:lnTo>
                  <a:close/>
                </a:path>
              </a:pathLst>
            </a:custGeom>
            <a:solidFill>
              <a:srgbClr val="2D75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9487661" y="4529962"/>
              <a:ext cx="2153920" cy="1870075"/>
            </a:xfrm>
            <a:custGeom>
              <a:avLst/>
              <a:gdLst/>
              <a:ahLst/>
              <a:cxnLst/>
              <a:rect l="l" t="t" r="r" b="b"/>
              <a:pathLst>
                <a:path w="2153920" h="1870075">
                  <a:moveTo>
                    <a:pt x="0" y="1012825"/>
                  </a:moveTo>
                  <a:lnTo>
                    <a:pt x="6120" y="967228"/>
                  </a:lnTo>
                  <a:lnTo>
                    <a:pt x="23396" y="926267"/>
                  </a:lnTo>
                  <a:lnTo>
                    <a:pt x="50196" y="891571"/>
                  </a:lnTo>
                  <a:lnTo>
                    <a:pt x="84892" y="864771"/>
                  </a:lnTo>
                  <a:lnTo>
                    <a:pt x="125853" y="847495"/>
                  </a:lnTo>
                  <a:lnTo>
                    <a:pt x="171450" y="841375"/>
                  </a:lnTo>
                  <a:lnTo>
                    <a:pt x="1256157" y="841375"/>
                  </a:lnTo>
                  <a:lnTo>
                    <a:pt x="1757934" y="0"/>
                  </a:lnTo>
                  <a:lnTo>
                    <a:pt x="1794510" y="841375"/>
                  </a:lnTo>
                  <a:lnTo>
                    <a:pt x="1981962" y="841375"/>
                  </a:lnTo>
                  <a:lnTo>
                    <a:pt x="2027558" y="847495"/>
                  </a:lnTo>
                  <a:lnTo>
                    <a:pt x="2068519" y="864771"/>
                  </a:lnTo>
                  <a:lnTo>
                    <a:pt x="2103215" y="891571"/>
                  </a:lnTo>
                  <a:lnTo>
                    <a:pt x="2130015" y="926267"/>
                  </a:lnTo>
                  <a:lnTo>
                    <a:pt x="2147291" y="967228"/>
                  </a:lnTo>
                  <a:lnTo>
                    <a:pt x="2153412" y="1012825"/>
                  </a:lnTo>
                  <a:lnTo>
                    <a:pt x="2153412" y="1270000"/>
                  </a:lnTo>
                  <a:lnTo>
                    <a:pt x="2153412" y="1698625"/>
                  </a:lnTo>
                  <a:lnTo>
                    <a:pt x="2147291" y="1744203"/>
                  </a:lnTo>
                  <a:lnTo>
                    <a:pt x="2130015" y="1785159"/>
                  </a:lnTo>
                  <a:lnTo>
                    <a:pt x="2103215" y="1819859"/>
                  </a:lnTo>
                  <a:lnTo>
                    <a:pt x="2068519" y="1846667"/>
                  </a:lnTo>
                  <a:lnTo>
                    <a:pt x="2027558" y="1863950"/>
                  </a:lnTo>
                  <a:lnTo>
                    <a:pt x="1981962" y="1870075"/>
                  </a:lnTo>
                  <a:lnTo>
                    <a:pt x="1794510" y="1870075"/>
                  </a:lnTo>
                  <a:lnTo>
                    <a:pt x="1256157" y="1870075"/>
                  </a:lnTo>
                  <a:lnTo>
                    <a:pt x="171450" y="1870075"/>
                  </a:lnTo>
                  <a:lnTo>
                    <a:pt x="125853" y="1863950"/>
                  </a:lnTo>
                  <a:lnTo>
                    <a:pt x="84892" y="1846667"/>
                  </a:lnTo>
                  <a:lnTo>
                    <a:pt x="50196" y="1819859"/>
                  </a:lnTo>
                  <a:lnTo>
                    <a:pt x="23396" y="1785159"/>
                  </a:lnTo>
                  <a:lnTo>
                    <a:pt x="6120" y="1744203"/>
                  </a:lnTo>
                  <a:lnTo>
                    <a:pt x="0" y="1698625"/>
                  </a:lnTo>
                  <a:lnTo>
                    <a:pt x="0" y="1270000"/>
                  </a:lnTo>
                  <a:lnTo>
                    <a:pt x="0" y="1012825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9782302" y="5786120"/>
            <a:ext cx="149352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Georgia"/>
                <a:cs typeface="Georgia"/>
              </a:rPr>
              <a:t>2. </a:t>
            </a:r>
            <a:r>
              <a:rPr sz="1800" spc="-5" dirty="0">
                <a:solidFill>
                  <a:srgbClr val="FFFFFF"/>
                </a:solidFill>
                <a:latin typeface="Georgia"/>
                <a:cs typeface="Georgia"/>
              </a:rPr>
              <a:t>Click</a:t>
            </a:r>
            <a:r>
              <a:rPr sz="1800" spc="-19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Georgia"/>
                <a:cs typeface="Georgia"/>
              </a:rPr>
              <a:t>Search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17" name="object 3"/>
          <p:cNvSpPr/>
          <p:nvPr/>
        </p:nvSpPr>
        <p:spPr>
          <a:xfrm>
            <a:off x="0" y="6626350"/>
            <a:ext cx="786384" cy="2286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462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443</TotalTime>
  <Words>466</Words>
  <Application>Microsoft Office PowerPoint</Application>
  <PresentationFormat>Custom</PresentationFormat>
  <Paragraphs>117</Paragraphs>
  <Slides>56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Click here  to login using  DSC</vt:lpstr>
      <vt:lpstr>1. Enter DSC Token  password</vt:lpstr>
      <vt:lpstr>Bid Submission</vt:lpstr>
      <vt:lpstr>PowerPoint Presentation</vt:lpstr>
      <vt:lpstr>1. Enter Tender  ID or Keyword</vt:lpstr>
      <vt:lpstr>My Tenders</vt:lpstr>
      <vt:lpstr>Click here to  view tender  details</vt:lpstr>
      <vt:lpstr>PowerPoint Presentation</vt:lpstr>
      <vt:lpstr>PowerPoint Presentation</vt:lpstr>
      <vt:lpstr>Acknowledgement for  tender set as favorite</vt:lpstr>
      <vt:lpstr>List of tenders  moved from Search  Active Tenders</vt:lpstr>
      <vt:lpstr>PowerPoint Presentation</vt:lpstr>
      <vt:lpstr>PowerPoint Presentation</vt:lpstr>
      <vt:lpstr>Tender Details Page 3</vt:lpstr>
      <vt:lpstr>PowerPoint Presentation</vt:lpstr>
      <vt:lpstr>Here you can change  your information if need</vt:lpstr>
      <vt:lpstr>General Information to the Bidder before processing</vt:lpstr>
      <vt:lpstr>Select EMD exemption  type</vt:lpstr>
      <vt:lpstr>PowerPoint Presentation</vt:lpstr>
      <vt:lpstr>EMD amount to be paid  after exemption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Selected file  uploaded</vt:lpstr>
      <vt:lpstr>1.Select the  file</vt:lpstr>
      <vt:lpstr>PowerPoint Presentation</vt:lpstr>
      <vt:lpstr>1.Select the  file</vt:lpstr>
      <vt:lpstr>Selected file  uploaded</vt:lpstr>
      <vt:lpstr>PowerPoint Presentation</vt:lpstr>
      <vt:lpstr>PowerPoint Presentation</vt:lpstr>
      <vt:lpstr>Tick mark indicates cover  documents have been  submitted Successfully</vt:lpstr>
      <vt:lpstr>PowerPoint Presentation</vt:lpstr>
      <vt:lpstr>1</vt:lpstr>
      <vt:lpstr>PowerPoint Presentation</vt:lpstr>
      <vt:lpstr>PowerPoint Presentation</vt:lpstr>
      <vt:lpstr>Click here to view  uploaded file details</vt:lpstr>
      <vt:lpstr>PowerPoint Presentation</vt:lpstr>
      <vt:lpstr>PowerPoint Presentation</vt:lpstr>
      <vt:lpstr>PowerPoint Presentation</vt:lpstr>
      <vt:lpstr>PowerPoint Presentation</vt:lpstr>
      <vt:lpstr>Thank you End of Bid submission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Government  eProcurement System of</dc:title>
  <dc:creator>nic</dc:creator>
  <cp:lastModifiedBy>DELL</cp:lastModifiedBy>
  <cp:revision>11</cp:revision>
  <dcterms:created xsi:type="dcterms:W3CDTF">2021-07-07T09:54:08Z</dcterms:created>
  <dcterms:modified xsi:type="dcterms:W3CDTF">2021-11-02T14:14:43Z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2018-04-16T00:00:00Z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2021-07-07T00:00:00Z</vt:filetime>
  </property>
</Properties>
</file>